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8" r:id="rId7"/>
    <p:sldId id="273" r:id="rId8"/>
    <p:sldId id="274" r:id="rId9"/>
    <p:sldId id="265" r:id="rId10"/>
    <p:sldId id="264" r:id="rId11"/>
    <p:sldId id="271" r:id="rId12"/>
    <p:sldId id="266" r:id="rId13"/>
    <p:sldId id="276" r:id="rId14"/>
    <p:sldId id="269" r:id="rId15"/>
    <p:sldId id="270" r:id="rId16"/>
    <p:sldId id="267" r:id="rId17"/>
  </p:sldIdLst>
  <p:sldSz cx="12192000" cy="6858000"/>
  <p:notesSz cx="6858000" cy="9144000"/>
  <p:embeddedFontLst>
    <p:embeddedFont>
      <p:font typeface="CookieRun Black" panose="020B0600000101010101" pitchFamily="50" charset="-127"/>
      <p:bold r:id="rId18"/>
    </p:embeddedFont>
    <p:embeddedFont>
      <p:font typeface="CookieRun Bold" panose="020B0600000101010101" pitchFamily="50" charset="-127"/>
      <p:bold r:id="rId19"/>
    </p:embeddedFont>
    <p:embeddedFont>
      <p:font typeface="CookieRun Regular" panose="020B0600000101010101" pitchFamily="50" charset="-127"/>
      <p:regular r:id="rId20"/>
    </p:embeddedFont>
    <p:embeddedFont>
      <p:font typeface="G마켓 산스 Light" panose="02000000000000000000" pitchFamily="50" charset="-127"/>
      <p:regular r:id="rId21"/>
    </p:embeddedFont>
    <p:embeddedFont>
      <p:font typeface="G마켓 산스 Medium" panose="02000000000000000000" pitchFamily="50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Heroes Legend" panose="02000500000000000000" pitchFamily="2" charset="0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4F31"/>
    <a:srgbClr val="303030"/>
    <a:srgbClr val="FCF1E5"/>
    <a:srgbClr val="FF97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C65797-C1E5-40DE-8BA3-9045CA59F4A7}" v="902" dt="2024-08-21T18:20:28.362"/>
    <p1510:client id="{E6E5266C-AD0C-422C-B7BC-898FC40CF1D3}" v="338" dt="2024-08-21T16:27:21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9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0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DFD85-E27F-498D-94AC-F03D0AEE28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0315CC6-73DD-4D27-A5A7-F72A6C19B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17B7A7-5B2D-4AFF-909A-4E691BAB9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0D2ADF-EC88-4F65-944D-6930732D2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998335-D56D-48BF-802F-D53725D54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66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097045-31B2-4DB5-B495-F0B29C00B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9A4BA4-D150-47CA-9239-B0293FC4CE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3A2812-C15D-4674-B46F-FE49EADE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855885-AE2A-4344-AE6F-3D6337B06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97CAB4-9CF4-474A-BD02-F02C6ED72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811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9367375-9073-48B8-9087-75480407D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F751A50-954A-4872-A184-D566F662D0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CBF2ED-4E20-4196-8E56-10C9DC30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2F2C8-6BCF-4547-926D-D45604667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887E92-CE71-4F8B-9E4F-9C408C9D8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339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3C1C3-6263-4296-842A-D07B7722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CABC8F-67BE-4AA1-8ECD-44F139E07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0FCF4-311A-44EC-8CAD-78EFA5576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06E8A3-733C-4381-B050-19DE44001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A4AA2E-7A2F-4DC1-836B-242F91BD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48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A8A0C0-8886-44AD-B155-96E44F973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255480-E12B-40C6-A847-CBAB6FA81A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ABCA66-2454-4394-A35A-579C563E8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2ECD5C-8163-4476-BF70-A51A502D6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B4F31-2889-43FA-B895-DE2966C81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896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89809-D8C4-4D90-8AD6-C7F67D2F7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D45C0F-C942-485A-8973-3008447127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D78B19F-AA91-434C-AF2C-3594F640CF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556461-F36B-47A5-A6DA-FA7AC614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8B41D7-96AF-4813-8BE3-8DF3C66A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65E610-631A-474C-A7B1-91DB132B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9219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3FA8A1-E3DB-4D02-A28B-7147D2A4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7F8A4AC-9DB6-4F4F-B303-D049D20A9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0AD3FD-500B-4397-AB1A-E863974B9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6A2877F-2872-4586-8C47-10F11F3FCE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FB48793-77C0-4C70-A0B9-3725D063D2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7044ED-523C-45BD-B0A1-CCD9DCA6E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3CFC9-422C-40FD-A174-C101D1D8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61102F2-6F7D-4686-B40F-5BC3315FE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5211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C4D8C4-EE6A-445E-A56A-C8477B6B6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464F7A-C3D4-4EFA-B34F-B96DB10DC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17A6674-8623-4631-8477-EBFEEA1B0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15FD680-57A6-4757-8C42-3B5A7A78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234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E00BE66-79D1-413E-894F-E80B7A0CB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508C712-C27B-454B-9A7B-9A810B321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6AAB0-3240-4D9B-AD16-7909888B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7834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2335A1-B8E5-473D-A575-C33A5358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C235C5-7915-49FD-A084-89F306A65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A40992-E44B-4C29-951E-CC028D781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38037F-C875-401E-ADAD-6ABA8CE65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D69DD1-9F48-466A-9196-8B4E162ED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0AB0B70-4173-4A86-B668-D8731CE3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47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C7018A-7ACC-4495-B6AA-52552D0F2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EEF5332-E4EB-4A47-B0EA-22AF29845C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E35177-D93F-4236-8995-CF511B2C8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C3B6F2-EC7A-4402-97C9-7E090A144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B12F9D-5B3D-4DFD-A58F-64B93C41F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C29D4F0-F928-43C9-8BE7-0AE3C0226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848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B91E55-BF49-442F-B3E2-A63BA9236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60B8FF-174D-483D-9DF3-71CD684C38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D06A4A-BDD8-486D-BD88-05F5314F12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4A4CA-B973-47F3-A31C-21D125FEAFCF}" type="datetimeFigureOut">
              <a:rPr lang="ko-KR" altLang="en-US" smtClean="0"/>
              <a:t>2024-08-25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EAB3A7-41F3-43E8-9A53-186B3EA44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176A8B-1EFA-4543-8807-5A8FAD317E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F5C31-ECA8-4F5D-8058-C5B7D191F6C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959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BA65290C-6535-49BA-B1DE-9C42133C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84CE90C-7B65-4F15-ADB4-76D32451A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39203" y="1173454"/>
            <a:ext cx="6513594" cy="2095818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ED49053E-53A2-48D3-89E0-C7AF7F1AF52E}"/>
              </a:ext>
            </a:extLst>
          </p:cNvPr>
          <p:cNvSpPr/>
          <p:nvPr/>
        </p:nvSpPr>
        <p:spPr>
          <a:xfrm>
            <a:off x="2992841" y="3603796"/>
            <a:ext cx="6206318" cy="488867"/>
          </a:xfrm>
          <a:custGeom>
            <a:avLst/>
            <a:gdLst>
              <a:gd name="connsiteX0" fmla="*/ 0 w 6206318"/>
              <a:gd name="connsiteY0" fmla="*/ 244434 h 488867"/>
              <a:gd name="connsiteX1" fmla="*/ 244434 w 6206318"/>
              <a:gd name="connsiteY1" fmla="*/ 0 h 488867"/>
              <a:gd name="connsiteX2" fmla="*/ 816179 w 6206318"/>
              <a:gd name="connsiteY2" fmla="*/ 0 h 488867"/>
              <a:gd name="connsiteX3" fmla="*/ 1273575 w 6206318"/>
              <a:gd name="connsiteY3" fmla="*/ 0 h 488867"/>
              <a:gd name="connsiteX4" fmla="*/ 1959669 w 6206318"/>
              <a:gd name="connsiteY4" fmla="*/ 0 h 488867"/>
              <a:gd name="connsiteX5" fmla="*/ 2474240 w 6206318"/>
              <a:gd name="connsiteY5" fmla="*/ 0 h 488867"/>
              <a:gd name="connsiteX6" fmla="*/ 2874461 w 6206318"/>
              <a:gd name="connsiteY6" fmla="*/ 0 h 488867"/>
              <a:gd name="connsiteX7" fmla="*/ 3503381 w 6206318"/>
              <a:gd name="connsiteY7" fmla="*/ 0 h 488867"/>
              <a:gd name="connsiteX8" fmla="*/ 3960777 w 6206318"/>
              <a:gd name="connsiteY8" fmla="*/ 0 h 488867"/>
              <a:gd name="connsiteX9" fmla="*/ 4589697 w 6206318"/>
              <a:gd name="connsiteY9" fmla="*/ 0 h 488867"/>
              <a:gd name="connsiteX10" fmla="*/ 5275791 w 6206318"/>
              <a:gd name="connsiteY10" fmla="*/ 0 h 488867"/>
              <a:gd name="connsiteX11" fmla="*/ 5961885 w 6206318"/>
              <a:gd name="connsiteY11" fmla="*/ 0 h 488867"/>
              <a:gd name="connsiteX12" fmla="*/ 6206319 w 6206318"/>
              <a:gd name="connsiteY12" fmla="*/ 244434 h 488867"/>
              <a:gd name="connsiteX13" fmla="*/ 6206318 w 6206318"/>
              <a:gd name="connsiteY13" fmla="*/ 244434 h 488867"/>
              <a:gd name="connsiteX14" fmla="*/ 5961884 w 6206318"/>
              <a:gd name="connsiteY14" fmla="*/ 488868 h 488867"/>
              <a:gd name="connsiteX15" fmla="*/ 5390139 w 6206318"/>
              <a:gd name="connsiteY15" fmla="*/ 488868 h 488867"/>
              <a:gd name="connsiteX16" fmla="*/ 4818394 w 6206318"/>
              <a:gd name="connsiteY16" fmla="*/ 488868 h 488867"/>
              <a:gd name="connsiteX17" fmla="*/ 4360998 w 6206318"/>
              <a:gd name="connsiteY17" fmla="*/ 488868 h 488867"/>
              <a:gd name="connsiteX18" fmla="*/ 3674904 w 6206318"/>
              <a:gd name="connsiteY18" fmla="*/ 488868 h 488867"/>
              <a:gd name="connsiteX19" fmla="*/ 3103159 w 6206318"/>
              <a:gd name="connsiteY19" fmla="*/ 488868 h 488867"/>
              <a:gd name="connsiteX20" fmla="*/ 2417065 w 6206318"/>
              <a:gd name="connsiteY20" fmla="*/ 488867 h 488867"/>
              <a:gd name="connsiteX21" fmla="*/ 1788146 w 6206318"/>
              <a:gd name="connsiteY21" fmla="*/ 488867 h 488867"/>
              <a:gd name="connsiteX22" fmla="*/ 1273575 w 6206318"/>
              <a:gd name="connsiteY22" fmla="*/ 488867 h 488867"/>
              <a:gd name="connsiteX23" fmla="*/ 244434 w 6206318"/>
              <a:gd name="connsiteY23" fmla="*/ 488867 h 488867"/>
              <a:gd name="connsiteX24" fmla="*/ 0 w 6206318"/>
              <a:gd name="connsiteY24" fmla="*/ 244433 h 488867"/>
              <a:gd name="connsiteX25" fmla="*/ 0 w 6206318"/>
              <a:gd name="connsiteY25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206318" h="488867" fill="none" extrusionOk="0">
                <a:moveTo>
                  <a:pt x="0" y="244434"/>
                </a:moveTo>
                <a:cubicBezTo>
                  <a:pt x="27899" y="133457"/>
                  <a:pt x="104255" y="15648"/>
                  <a:pt x="244434" y="0"/>
                </a:cubicBezTo>
                <a:cubicBezTo>
                  <a:pt x="475451" y="-58804"/>
                  <a:pt x="596719" y="2225"/>
                  <a:pt x="816179" y="0"/>
                </a:cubicBezTo>
                <a:cubicBezTo>
                  <a:pt x="1035640" y="-2225"/>
                  <a:pt x="1069410" y="41542"/>
                  <a:pt x="1273575" y="0"/>
                </a:cubicBezTo>
                <a:cubicBezTo>
                  <a:pt x="1477740" y="-41542"/>
                  <a:pt x="1766933" y="60858"/>
                  <a:pt x="1959669" y="0"/>
                </a:cubicBezTo>
                <a:cubicBezTo>
                  <a:pt x="2152405" y="-60858"/>
                  <a:pt x="2284606" y="58484"/>
                  <a:pt x="2474240" y="0"/>
                </a:cubicBezTo>
                <a:cubicBezTo>
                  <a:pt x="2663874" y="-58484"/>
                  <a:pt x="2763323" y="27797"/>
                  <a:pt x="2874461" y="0"/>
                </a:cubicBezTo>
                <a:cubicBezTo>
                  <a:pt x="2985599" y="-27797"/>
                  <a:pt x="3258033" y="23738"/>
                  <a:pt x="3503381" y="0"/>
                </a:cubicBezTo>
                <a:cubicBezTo>
                  <a:pt x="3748729" y="-23738"/>
                  <a:pt x="3865130" y="52084"/>
                  <a:pt x="3960777" y="0"/>
                </a:cubicBezTo>
                <a:cubicBezTo>
                  <a:pt x="4056424" y="-52084"/>
                  <a:pt x="4461573" y="35920"/>
                  <a:pt x="4589697" y="0"/>
                </a:cubicBezTo>
                <a:cubicBezTo>
                  <a:pt x="4717821" y="-35920"/>
                  <a:pt x="5022597" y="48094"/>
                  <a:pt x="5275791" y="0"/>
                </a:cubicBezTo>
                <a:cubicBezTo>
                  <a:pt x="5528985" y="-48094"/>
                  <a:pt x="5647151" y="7466"/>
                  <a:pt x="5961885" y="0"/>
                </a:cubicBezTo>
                <a:cubicBezTo>
                  <a:pt x="6114009" y="4913"/>
                  <a:pt x="6203340" y="99725"/>
                  <a:pt x="6206319" y="244434"/>
                </a:cubicBezTo>
                <a:lnTo>
                  <a:pt x="6206318" y="244434"/>
                </a:lnTo>
                <a:cubicBezTo>
                  <a:pt x="6231087" y="380218"/>
                  <a:pt x="6111274" y="503782"/>
                  <a:pt x="5961884" y="488868"/>
                </a:cubicBezTo>
                <a:cubicBezTo>
                  <a:pt x="5771992" y="527999"/>
                  <a:pt x="5664387" y="478352"/>
                  <a:pt x="5390139" y="488868"/>
                </a:cubicBezTo>
                <a:cubicBezTo>
                  <a:pt x="5115891" y="499384"/>
                  <a:pt x="5049151" y="481728"/>
                  <a:pt x="4818394" y="488868"/>
                </a:cubicBezTo>
                <a:cubicBezTo>
                  <a:pt x="4587638" y="496008"/>
                  <a:pt x="4515425" y="462553"/>
                  <a:pt x="4360998" y="488868"/>
                </a:cubicBezTo>
                <a:cubicBezTo>
                  <a:pt x="4206571" y="515183"/>
                  <a:pt x="3958290" y="482733"/>
                  <a:pt x="3674904" y="488868"/>
                </a:cubicBezTo>
                <a:cubicBezTo>
                  <a:pt x="3391518" y="495003"/>
                  <a:pt x="3268930" y="476208"/>
                  <a:pt x="3103159" y="488868"/>
                </a:cubicBezTo>
                <a:cubicBezTo>
                  <a:pt x="2937388" y="501528"/>
                  <a:pt x="2688652" y="457643"/>
                  <a:pt x="2417065" y="488867"/>
                </a:cubicBezTo>
                <a:cubicBezTo>
                  <a:pt x="2145478" y="520092"/>
                  <a:pt x="1979289" y="458289"/>
                  <a:pt x="1788146" y="488867"/>
                </a:cubicBezTo>
                <a:cubicBezTo>
                  <a:pt x="1597003" y="519445"/>
                  <a:pt x="1476321" y="428141"/>
                  <a:pt x="1273575" y="488867"/>
                </a:cubicBezTo>
                <a:cubicBezTo>
                  <a:pt x="1070829" y="549593"/>
                  <a:pt x="463464" y="427965"/>
                  <a:pt x="244434" y="488867"/>
                </a:cubicBezTo>
                <a:cubicBezTo>
                  <a:pt x="110127" y="520273"/>
                  <a:pt x="14246" y="366647"/>
                  <a:pt x="0" y="244433"/>
                </a:cubicBezTo>
                <a:lnTo>
                  <a:pt x="0" y="244434"/>
                </a:lnTo>
                <a:close/>
              </a:path>
              <a:path w="6206318" h="488867" stroke="0" extrusionOk="0">
                <a:moveTo>
                  <a:pt x="0" y="244434"/>
                </a:moveTo>
                <a:cubicBezTo>
                  <a:pt x="-12976" y="101433"/>
                  <a:pt x="83714" y="9654"/>
                  <a:pt x="244434" y="0"/>
                </a:cubicBezTo>
                <a:cubicBezTo>
                  <a:pt x="517221" y="-11961"/>
                  <a:pt x="755884" y="60203"/>
                  <a:pt x="930528" y="0"/>
                </a:cubicBezTo>
                <a:cubicBezTo>
                  <a:pt x="1105172" y="-60203"/>
                  <a:pt x="1192613" y="23450"/>
                  <a:pt x="1445099" y="0"/>
                </a:cubicBezTo>
                <a:cubicBezTo>
                  <a:pt x="1697585" y="-23450"/>
                  <a:pt x="1797685" y="21670"/>
                  <a:pt x="1902495" y="0"/>
                </a:cubicBezTo>
                <a:cubicBezTo>
                  <a:pt x="2007305" y="-21670"/>
                  <a:pt x="2281019" y="37299"/>
                  <a:pt x="2531414" y="0"/>
                </a:cubicBezTo>
                <a:cubicBezTo>
                  <a:pt x="2781809" y="-37299"/>
                  <a:pt x="2827593" y="40629"/>
                  <a:pt x="3045985" y="0"/>
                </a:cubicBezTo>
                <a:cubicBezTo>
                  <a:pt x="3264377" y="-40629"/>
                  <a:pt x="3424912" y="23346"/>
                  <a:pt x="3732079" y="0"/>
                </a:cubicBezTo>
                <a:cubicBezTo>
                  <a:pt x="4039246" y="-23346"/>
                  <a:pt x="4052442" y="19164"/>
                  <a:pt x="4189475" y="0"/>
                </a:cubicBezTo>
                <a:cubicBezTo>
                  <a:pt x="4326508" y="-19164"/>
                  <a:pt x="4533935" y="14111"/>
                  <a:pt x="4875569" y="0"/>
                </a:cubicBezTo>
                <a:cubicBezTo>
                  <a:pt x="5217203" y="-14111"/>
                  <a:pt x="5137158" y="5132"/>
                  <a:pt x="5275791" y="0"/>
                </a:cubicBezTo>
                <a:cubicBezTo>
                  <a:pt x="5414424" y="-5132"/>
                  <a:pt x="5726595" y="49304"/>
                  <a:pt x="5961885" y="0"/>
                </a:cubicBezTo>
                <a:cubicBezTo>
                  <a:pt x="6114398" y="26075"/>
                  <a:pt x="6207541" y="122093"/>
                  <a:pt x="6206319" y="244434"/>
                </a:cubicBezTo>
                <a:lnTo>
                  <a:pt x="6206318" y="244434"/>
                </a:lnTo>
                <a:cubicBezTo>
                  <a:pt x="6224738" y="407805"/>
                  <a:pt x="6108052" y="502551"/>
                  <a:pt x="5961884" y="488868"/>
                </a:cubicBezTo>
                <a:cubicBezTo>
                  <a:pt x="5809035" y="541724"/>
                  <a:pt x="5587338" y="474408"/>
                  <a:pt x="5447314" y="488868"/>
                </a:cubicBezTo>
                <a:cubicBezTo>
                  <a:pt x="5307290" y="503328"/>
                  <a:pt x="4989956" y="476896"/>
                  <a:pt x="4875569" y="488868"/>
                </a:cubicBezTo>
                <a:cubicBezTo>
                  <a:pt x="4761183" y="500840"/>
                  <a:pt x="4554294" y="446889"/>
                  <a:pt x="4246649" y="488868"/>
                </a:cubicBezTo>
                <a:cubicBezTo>
                  <a:pt x="3939004" y="530847"/>
                  <a:pt x="3799457" y="484101"/>
                  <a:pt x="3617730" y="488868"/>
                </a:cubicBezTo>
                <a:cubicBezTo>
                  <a:pt x="3436003" y="493635"/>
                  <a:pt x="3272822" y="469353"/>
                  <a:pt x="2988810" y="488867"/>
                </a:cubicBezTo>
                <a:cubicBezTo>
                  <a:pt x="2704798" y="508381"/>
                  <a:pt x="2678931" y="445843"/>
                  <a:pt x="2588588" y="488867"/>
                </a:cubicBezTo>
                <a:cubicBezTo>
                  <a:pt x="2498245" y="531891"/>
                  <a:pt x="2325937" y="473788"/>
                  <a:pt x="2131192" y="488867"/>
                </a:cubicBezTo>
                <a:cubicBezTo>
                  <a:pt x="1936447" y="503946"/>
                  <a:pt x="1648870" y="467458"/>
                  <a:pt x="1502273" y="488867"/>
                </a:cubicBezTo>
                <a:cubicBezTo>
                  <a:pt x="1355676" y="510276"/>
                  <a:pt x="1155541" y="471123"/>
                  <a:pt x="987703" y="488867"/>
                </a:cubicBezTo>
                <a:cubicBezTo>
                  <a:pt x="819865" y="506611"/>
                  <a:pt x="546865" y="488213"/>
                  <a:pt x="244434" y="488867"/>
                </a:cubicBezTo>
                <a:cubicBezTo>
                  <a:pt x="114846" y="457934"/>
                  <a:pt x="-19605" y="37832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AI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이진주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7DE720-4C6A-4989-A801-16A867F4A162}"/>
              </a:ext>
            </a:extLst>
          </p:cNvPr>
          <p:cNvSpPr/>
          <p:nvPr/>
        </p:nvSpPr>
        <p:spPr>
          <a:xfrm>
            <a:off x="2992841" y="4255074"/>
            <a:ext cx="6206318" cy="488867"/>
          </a:xfrm>
          <a:custGeom>
            <a:avLst/>
            <a:gdLst>
              <a:gd name="connsiteX0" fmla="*/ 0 w 6206318"/>
              <a:gd name="connsiteY0" fmla="*/ 244434 h 488867"/>
              <a:gd name="connsiteX1" fmla="*/ 244434 w 6206318"/>
              <a:gd name="connsiteY1" fmla="*/ 0 h 488867"/>
              <a:gd name="connsiteX2" fmla="*/ 930528 w 6206318"/>
              <a:gd name="connsiteY2" fmla="*/ 0 h 488867"/>
              <a:gd name="connsiteX3" fmla="*/ 1330750 w 6206318"/>
              <a:gd name="connsiteY3" fmla="*/ 0 h 488867"/>
              <a:gd name="connsiteX4" fmla="*/ 1902495 w 6206318"/>
              <a:gd name="connsiteY4" fmla="*/ 0 h 488867"/>
              <a:gd name="connsiteX5" fmla="*/ 2359891 w 6206318"/>
              <a:gd name="connsiteY5" fmla="*/ 0 h 488867"/>
              <a:gd name="connsiteX6" fmla="*/ 2874461 w 6206318"/>
              <a:gd name="connsiteY6" fmla="*/ 0 h 488867"/>
              <a:gd name="connsiteX7" fmla="*/ 3274683 w 6206318"/>
              <a:gd name="connsiteY7" fmla="*/ 0 h 488867"/>
              <a:gd name="connsiteX8" fmla="*/ 3903603 w 6206318"/>
              <a:gd name="connsiteY8" fmla="*/ 0 h 488867"/>
              <a:gd name="connsiteX9" fmla="*/ 4360999 w 6206318"/>
              <a:gd name="connsiteY9" fmla="*/ 0 h 488867"/>
              <a:gd name="connsiteX10" fmla="*/ 4989918 w 6206318"/>
              <a:gd name="connsiteY10" fmla="*/ 0 h 488867"/>
              <a:gd name="connsiteX11" fmla="*/ 5447314 w 6206318"/>
              <a:gd name="connsiteY11" fmla="*/ 0 h 488867"/>
              <a:gd name="connsiteX12" fmla="*/ 5961885 w 6206318"/>
              <a:gd name="connsiteY12" fmla="*/ 0 h 488867"/>
              <a:gd name="connsiteX13" fmla="*/ 6206319 w 6206318"/>
              <a:gd name="connsiteY13" fmla="*/ 244434 h 488867"/>
              <a:gd name="connsiteX14" fmla="*/ 6206318 w 6206318"/>
              <a:gd name="connsiteY14" fmla="*/ 244434 h 488867"/>
              <a:gd name="connsiteX15" fmla="*/ 5961884 w 6206318"/>
              <a:gd name="connsiteY15" fmla="*/ 488868 h 488867"/>
              <a:gd name="connsiteX16" fmla="*/ 5561662 w 6206318"/>
              <a:gd name="connsiteY16" fmla="*/ 488868 h 488867"/>
              <a:gd name="connsiteX17" fmla="*/ 5047092 w 6206318"/>
              <a:gd name="connsiteY17" fmla="*/ 488868 h 488867"/>
              <a:gd name="connsiteX18" fmla="*/ 4532522 w 6206318"/>
              <a:gd name="connsiteY18" fmla="*/ 488868 h 488867"/>
              <a:gd name="connsiteX19" fmla="*/ 4075126 w 6206318"/>
              <a:gd name="connsiteY19" fmla="*/ 488868 h 488867"/>
              <a:gd name="connsiteX20" fmla="*/ 3617729 w 6206318"/>
              <a:gd name="connsiteY20" fmla="*/ 488868 h 488867"/>
              <a:gd name="connsiteX21" fmla="*/ 3217508 w 6206318"/>
              <a:gd name="connsiteY21" fmla="*/ 488868 h 488867"/>
              <a:gd name="connsiteX22" fmla="*/ 2760112 w 6206318"/>
              <a:gd name="connsiteY22" fmla="*/ 488867 h 488867"/>
              <a:gd name="connsiteX23" fmla="*/ 2302716 w 6206318"/>
              <a:gd name="connsiteY23" fmla="*/ 488867 h 488867"/>
              <a:gd name="connsiteX24" fmla="*/ 1902495 w 6206318"/>
              <a:gd name="connsiteY24" fmla="*/ 488867 h 488867"/>
              <a:gd name="connsiteX25" fmla="*/ 1330750 w 6206318"/>
              <a:gd name="connsiteY25" fmla="*/ 488867 h 488867"/>
              <a:gd name="connsiteX26" fmla="*/ 244434 w 6206318"/>
              <a:gd name="connsiteY26" fmla="*/ 488867 h 488867"/>
              <a:gd name="connsiteX27" fmla="*/ 0 w 6206318"/>
              <a:gd name="connsiteY27" fmla="*/ 244433 h 488867"/>
              <a:gd name="connsiteX28" fmla="*/ 0 w 6206318"/>
              <a:gd name="connsiteY28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206318" h="488867" fill="none" extrusionOk="0">
                <a:moveTo>
                  <a:pt x="0" y="244434"/>
                </a:moveTo>
                <a:cubicBezTo>
                  <a:pt x="9560" y="131035"/>
                  <a:pt x="75908" y="2516"/>
                  <a:pt x="244434" y="0"/>
                </a:cubicBezTo>
                <a:cubicBezTo>
                  <a:pt x="510853" y="-42736"/>
                  <a:pt x="715839" y="44572"/>
                  <a:pt x="930528" y="0"/>
                </a:cubicBezTo>
                <a:cubicBezTo>
                  <a:pt x="1145217" y="-44572"/>
                  <a:pt x="1213715" y="24903"/>
                  <a:pt x="1330750" y="0"/>
                </a:cubicBezTo>
                <a:cubicBezTo>
                  <a:pt x="1447785" y="-24903"/>
                  <a:pt x="1678599" y="37949"/>
                  <a:pt x="1902495" y="0"/>
                </a:cubicBezTo>
                <a:cubicBezTo>
                  <a:pt x="2126392" y="-37949"/>
                  <a:pt x="2245889" y="40811"/>
                  <a:pt x="2359891" y="0"/>
                </a:cubicBezTo>
                <a:cubicBezTo>
                  <a:pt x="2473893" y="-40811"/>
                  <a:pt x="2666434" y="26200"/>
                  <a:pt x="2874461" y="0"/>
                </a:cubicBezTo>
                <a:cubicBezTo>
                  <a:pt x="3082488" y="-26200"/>
                  <a:pt x="3152695" y="18330"/>
                  <a:pt x="3274683" y="0"/>
                </a:cubicBezTo>
                <a:cubicBezTo>
                  <a:pt x="3396671" y="-18330"/>
                  <a:pt x="3719584" y="18084"/>
                  <a:pt x="3903603" y="0"/>
                </a:cubicBezTo>
                <a:cubicBezTo>
                  <a:pt x="4087622" y="-18084"/>
                  <a:pt x="4227686" y="23173"/>
                  <a:pt x="4360999" y="0"/>
                </a:cubicBezTo>
                <a:cubicBezTo>
                  <a:pt x="4494312" y="-23173"/>
                  <a:pt x="4761598" y="50219"/>
                  <a:pt x="4989918" y="0"/>
                </a:cubicBezTo>
                <a:cubicBezTo>
                  <a:pt x="5218238" y="-50219"/>
                  <a:pt x="5272615" y="4914"/>
                  <a:pt x="5447314" y="0"/>
                </a:cubicBezTo>
                <a:cubicBezTo>
                  <a:pt x="5622013" y="-4914"/>
                  <a:pt x="5747918" y="22979"/>
                  <a:pt x="5961885" y="0"/>
                </a:cubicBezTo>
                <a:cubicBezTo>
                  <a:pt x="6078492" y="-5771"/>
                  <a:pt x="6202457" y="73684"/>
                  <a:pt x="6206319" y="244434"/>
                </a:cubicBezTo>
                <a:lnTo>
                  <a:pt x="6206318" y="244434"/>
                </a:lnTo>
                <a:cubicBezTo>
                  <a:pt x="6213648" y="411158"/>
                  <a:pt x="6131824" y="504080"/>
                  <a:pt x="5961884" y="488868"/>
                </a:cubicBezTo>
                <a:cubicBezTo>
                  <a:pt x="5765191" y="511985"/>
                  <a:pt x="5709065" y="471690"/>
                  <a:pt x="5561662" y="488868"/>
                </a:cubicBezTo>
                <a:cubicBezTo>
                  <a:pt x="5414259" y="506046"/>
                  <a:pt x="5176941" y="461973"/>
                  <a:pt x="5047092" y="488868"/>
                </a:cubicBezTo>
                <a:cubicBezTo>
                  <a:pt x="4917243" y="515763"/>
                  <a:pt x="4699639" y="446470"/>
                  <a:pt x="4532522" y="488868"/>
                </a:cubicBezTo>
                <a:cubicBezTo>
                  <a:pt x="4365405" y="531266"/>
                  <a:pt x="4239861" y="462238"/>
                  <a:pt x="4075126" y="488868"/>
                </a:cubicBezTo>
                <a:cubicBezTo>
                  <a:pt x="3910391" y="515498"/>
                  <a:pt x="3788329" y="468410"/>
                  <a:pt x="3617729" y="488868"/>
                </a:cubicBezTo>
                <a:cubicBezTo>
                  <a:pt x="3447129" y="509326"/>
                  <a:pt x="3393178" y="469526"/>
                  <a:pt x="3217508" y="488868"/>
                </a:cubicBezTo>
                <a:cubicBezTo>
                  <a:pt x="3041838" y="508210"/>
                  <a:pt x="2876974" y="469064"/>
                  <a:pt x="2760112" y="488867"/>
                </a:cubicBezTo>
                <a:cubicBezTo>
                  <a:pt x="2643250" y="508670"/>
                  <a:pt x="2459679" y="454880"/>
                  <a:pt x="2302716" y="488867"/>
                </a:cubicBezTo>
                <a:cubicBezTo>
                  <a:pt x="2145753" y="522854"/>
                  <a:pt x="2064699" y="463412"/>
                  <a:pt x="1902495" y="488867"/>
                </a:cubicBezTo>
                <a:cubicBezTo>
                  <a:pt x="1740291" y="514322"/>
                  <a:pt x="1504180" y="455473"/>
                  <a:pt x="1330750" y="488867"/>
                </a:cubicBezTo>
                <a:cubicBezTo>
                  <a:pt x="1157320" y="522261"/>
                  <a:pt x="777647" y="394390"/>
                  <a:pt x="244434" y="488867"/>
                </a:cubicBezTo>
                <a:cubicBezTo>
                  <a:pt x="94924" y="498188"/>
                  <a:pt x="5403" y="381852"/>
                  <a:pt x="0" y="244433"/>
                </a:cubicBezTo>
                <a:lnTo>
                  <a:pt x="0" y="244434"/>
                </a:lnTo>
                <a:close/>
              </a:path>
              <a:path w="620631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34458" y="-19651"/>
                  <a:pt x="721225" y="62737"/>
                  <a:pt x="873354" y="0"/>
                </a:cubicBezTo>
                <a:cubicBezTo>
                  <a:pt x="1025483" y="-62737"/>
                  <a:pt x="1164028" y="36744"/>
                  <a:pt x="1387924" y="0"/>
                </a:cubicBezTo>
                <a:cubicBezTo>
                  <a:pt x="1611820" y="-36744"/>
                  <a:pt x="1884264" y="45815"/>
                  <a:pt x="2016844" y="0"/>
                </a:cubicBezTo>
                <a:cubicBezTo>
                  <a:pt x="2149424" y="-45815"/>
                  <a:pt x="2334664" y="9380"/>
                  <a:pt x="2474240" y="0"/>
                </a:cubicBezTo>
                <a:cubicBezTo>
                  <a:pt x="2613816" y="-9380"/>
                  <a:pt x="2827136" y="12274"/>
                  <a:pt x="2988810" y="0"/>
                </a:cubicBezTo>
                <a:cubicBezTo>
                  <a:pt x="3150484" y="-12274"/>
                  <a:pt x="3268027" y="18480"/>
                  <a:pt x="3389032" y="0"/>
                </a:cubicBezTo>
                <a:cubicBezTo>
                  <a:pt x="3510037" y="-18480"/>
                  <a:pt x="3793679" y="44575"/>
                  <a:pt x="3903603" y="0"/>
                </a:cubicBezTo>
                <a:cubicBezTo>
                  <a:pt x="4013527" y="-44575"/>
                  <a:pt x="4327518" y="37841"/>
                  <a:pt x="4532522" y="0"/>
                </a:cubicBezTo>
                <a:cubicBezTo>
                  <a:pt x="4737526" y="-37841"/>
                  <a:pt x="5064970" y="11335"/>
                  <a:pt x="5218616" y="0"/>
                </a:cubicBezTo>
                <a:cubicBezTo>
                  <a:pt x="5372262" y="-11335"/>
                  <a:pt x="5695327" y="35018"/>
                  <a:pt x="5961885" y="0"/>
                </a:cubicBezTo>
                <a:cubicBezTo>
                  <a:pt x="6097982" y="-6985"/>
                  <a:pt x="6203074" y="98938"/>
                  <a:pt x="6206319" y="244434"/>
                </a:cubicBezTo>
                <a:lnTo>
                  <a:pt x="6206318" y="244434"/>
                </a:lnTo>
                <a:cubicBezTo>
                  <a:pt x="6199456" y="370192"/>
                  <a:pt x="6086197" y="478442"/>
                  <a:pt x="5961884" y="488868"/>
                </a:cubicBezTo>
                <a:cubicBezTo>
                  <a:pt x="5790453" y="531548"/>
                  <a:pt x="5617931" y="473588"/>
                  <a:pt x="5504488" y="488868"/>
                </a:cubicBezTo>
                <a:cubicBezTo>
                  <a:pt x="5391045" y="504148"/>
                  <a:pt x="5267545" y="458205"/>
                  <a:pt x="5104266" y="488868"/>
                </a:cubicBezTo>
                <a:cubicBezTo>
                  <a:pt x="4940987" y="519531"/>
                  <a:pt x="4656223" y="456651"/>
                  <a:pt x="4475347" y="488868"/>
                </a:cubicBezTo>
                <a:cubicBezTo>
                  <a:pt x="4294471" y="521085"/>
                  <a:pt x="3952918" y="408400"/>
                  <a:pt x="3789253" y="488868"/>
                </a:cubicBezTo>
                <a:cubicBezTo>
                  <a:pt x="3625588" y="569336"/>
                  <a:pt x="3549001" y="466363"/>
                  <a:pt x="3331857" y="488868"/>
                </a:cubicBezTo>
                <a:cubicBezTo>
                  <a:pt x="3114713" y="511373"/>
                  <a:pt x="2898422" y="457534"/>
                  <a:pt x="2760112" y="488867"/>
                </a:cubicBezTo>
                <a:cubicBezTo>
                  <a:pt x="2621802" y="520200"/>
                  <a:pt x="2548312" y="477585"/>
                  <a:pt x="2359890" y="488867"/>
                </a:cubicBezTo>
                <a:cubicBezTo>
                  <a:pt x="2171468" y="500149"/>
                  <a:pt x="1831660" y="429647"/>
                  <a:pt x="1673796" y="488867"/>
                </a:cubicBezTo>
                <a:cubicBezTo>
                  <a:pt x="1515932" y="548087"/>
                  <a:pt x="1289577" y="470029"/>
                  <a:pt x="1102051" y="488867"/>
                </a:cubicBezTo>
                <a:cubicBezTo>
                  <a:pt x="914525" y="507705"/>
                  <a:pt x="561637" y="427856"/>
                  <a:pt x="244434" y="488867"/>
                </a:cubicBezTo>
                <a:cubicBezTo>
                  <a:pt x="129940" y="512691"/>
                  <a:pt x="27952" y="40803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유니티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권보성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박효근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허지미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B796B29-181E-4DA1-98FA-9F3E4798F45F}"/>
              </a:ext>
            </a:extLst>
          </p:cNvPr>
          <p:cNvSpPr/>
          <p:nvPr/>
        </p:nvSpPr>
        <p:spPr>
          <a:xfrm>
            <a:off x="2992841" y="4906352"/>
            <a:ext cx="6206318" cy="488867"/>
          </a:xfrm>
          <a:custGeom>
            <a:avLst/>
            <a:gdLst>
              <a:gd name="connsiteX0" fmla="*/ 0 w 6206318"/>
              <a:gd name="connsiteY0" fmla="*/ 244434 h 488867"/>
              <a:gd name="connsiteX1" fmla="*/ 244434 w 6206318"/>
              <a:gd name="connsiteY1" fmla="*/ 0 h 488867"/>
              <a:gd name="connsiteX2" fmla="*/ 873354 w 6206318"/>
              <a:gd name="connsiteY2" fmla="*/ 0 h 488867"/>
              <a:gd name="connsiteX3" fmla="*/ 1502273 w 6206318"/>
              <a:gd name="connsiteY3" fmla="*/ 0 h 488867"/>
              <a:gd name="connsiteX4" fmla="*/ 2016844 w 6206318"/>
              <a:gd name="connsiteY4" fmla="*/ 0 h 488867"/>
              <a:gd name="connsiteX5" fmla="*/ 2645763 w 6206318"/>
              <a:gd name="connsiteY5" fmla="*/ 0 h 488867"/>
              <a:gd name="connsiteX6" fmla="*/ 3331858 w 6206318"/>
              <a:gd name="connsiteY6" fmla="*/ 0 h 488867"/>
              <a:gd name="connsiteX7" fmla="*/ 3903603 w 6206318"/>
              <a:gd name="connsiteY7" fmla="*/ 0 h 488867"/>
              <a:gd name="connsiteX8" fmla="*/ 4360999 w 6206318"/>
              <a:gd name="connsiteY8" fmla="*/ 0 h 488867"/>
              <a:gd name="connsiteX9" fmla="*/ 4932744 w 6206318"/>
              <a:gd name="connsiteY9" fmla="*/ 0 h 488867"/>
              <a:gd name="connsiteX10" fmla="*/ 5332965 w 6206318"/>
              <a:gd name="connsiteY10" fmla="*/ 0 h 488867"/>
              <a:gd name="connsiteX11" fmla="*/ 5961885 w 6206318"/>
              <a:gd name="connsiteY11" fmla="*/ 0 h 488867"/>
              <a:gd name="connsiteX12" fmla="*/ 6206319 w 6206318"/>
              <a:gd name="connsiteY12" fmla="*/ 244434 h 488867"/>
              <a:gd name="connsiteX13" fmla="*/ 6206318 w 6206318"/>
              <a:gd name="connsiteY13" fmla="*/ 244434 h 488867"/>
              <a:gd name="connsiteX14" fmla="*/ 5961884 w 6206318"/>
              <a:gd name="connsiteY14" fmla="*/ 488868 h 488867"/>
              <a:gd name="connsiteX15" fmla="*/ 5390139 w 6206318"/>
              <a:gd name="connsiteY15" fmla="*/ 488868 h 488867"/>
              <a:gd name="connsiteX16" fmla="*/ 4932743 w 6206318"/>
              <a:gd name="connsiteY16" fmla="*/ 488868 h 488867"/>
              <a:gd name="connsiteX17" fmla="*/ 4360998 w 6206318"/>
              <a:gd name="connsiteY17" fmla="*/ 488868 h 488867"/>
              <a:gd name="connsiteX18" fmla="*/ 3960776 w 6206318"/>
              <a:gd name="connsiteY18" fmla="*/ 488868 h 488867"/>
              <a:gd name="connsiteX19" fmla="*/ 3389031 w 6206318"/>
              <a:gd name="connsiteY19" fmla="*/ 488868 h 488867"/>
              <a:gd name="connsiteX20" fmla="*/ 2874461 w 6206318"/>
              <a:gd name="connsiteY20" fmla="*/ 488867 h 488867"/>
              <a:gd name="connsiteX21" fmla="*/ 2188367 w 6206318"/>
              <a:gd name="connsiteY21" fmla="*/ 488867 h 488867"/>
              <a:gd name="connsiteX22" fmla="*/ 1502273 w 6206318"/>
              <a:gd name="connsiteY22" fmla="*/ 488867 h 488867"/>
              <a:gd name="connsiteX23" fmla="*/ 930528 w 6206318"/>
              <a:gd name="connsiteY23" fmla="*/ 488867 h 488867"/>
              <a:gd name="connsiteX24" fmla="*/ 244434 w 6206318"/>
              <a:gd name="connsiteY24" fmla="*/ 488867 h 488867"/>
              <a:gd name="connsiteX25" fmla="*/ 0 w 6206318"/>
              <a:gd name="connsiteY25" fmla="*/ 244433 h 488867"/>
              <a:gd name="connsiteX26" fmla="*/ 0 w 6206318"/>
              <a:gd name="connsiteY2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06318" h="488867" fill="none" extrusionOk="0">
                <a:moveTo>
                  <a:pt x="0" y="244434"/>
                </a:moveTo>
                <a:cubicBezTo>
                  <a:pt x="-20242" y="101860"/>
                  <a:pt x="128789" y="-4480"/>
                  <a:pt x="244434" y="0"/>
                </a:cubicBezTo>
                <a:cubicBezTo>
                  <a:pt x="544324" y="-56185"/>
                  <a:pt x="710343" y="16534"/>
                  <a:pt x="873354" y="0"/>
                </a:cubicBezTo>
                <a:cubicBezTo>
                  <a:pt x="1036365" y="-16534"/>
                  <a:pt x="1219844" y="5648"/>
                  <a:pt x="1502273" y="0"/>
                </a:cubicBezTo>
                <a:cubicBezTo>
                  <a:pt x="1784702" y="-5648"/>
                  <a:pt x="1763250" y="5777"/>
                  <a:pt x="2016844" y="0"/>
                </a:cubicBezTo>
                <a:cubicBezTo>
                  <a:pt x="2270438" y="-5777"/>
                  <a:pt x="2446253" y="19169"/>
                  <a:pt x="2645763" y="0"/>
                </a:cubicBezTo>
                <a:cubicBezTo>
                  <a:pt x="2845273" y="-19169"/>
                  <a:pt x="3141560" y="13935"/>
                  <a:pt x="3331858" y="0"/>
                </a:cubicBezTo>
                <a:cubicBezTo>
                  <a:pt x="3522156" y="-13935"/>
                  <a:pt x="3679193" y="50705"/>
                  <a:pt x="3903603" y="0"/>
                </a:cubicBezTo>
                <a:cubicBezTo>
                  <a:pt x="4128014" y="-50705"/>
                  <a:pt x="4216905" y="7001"/>
                  <a:pt x="4360999" y="0"/>
                </a:cubicBezTo>
                <a:cubicBezTo>
                  <a:pt x="4505093" y="-7001"/>
                  <a:pt x="4699228" y="47354"/>
                  <a:pt x="4932744" y="0"/>
                </a:cubicBezTo>
                <a:cubicBezTo>
                  <a:pt x="5166260" y="-47354"/>
                  <a:pt x="5218745" y="45371"/>
                  <a:pt x="5332965" y="0"/>
                </a:cubicBezTo>
                <a:cubicBezTo>
                  <a:pt x="5447185" y="-45371"/>
                  <a:pt x="5780545" y="25193"/>
                  <a:pt x="5961885" y="0"/>
                </a:cubicBezTo>
                <a:cubicBezTo>
                  <a:pt x="6087656" y="-8126"/>
                  <a:pt x="6202517" y="116691"/>
                  <a:pt x="6206319" y="244434"/>
                </a:cubicBezTo>
                <a:lnTo>
                  <a:pt x="6206318" y="244434"/>
                </a:lnTo>
                <a:cubicBezTo>
                  <a:pt x="6176087" y="378775"/>
                  <a:pt x="6100064" y="497875"/>
                  <a:pt x="5961884" y="488868"/>
                </a:cubicBezTo>
                <a:cubicBezTo>
                  <a:pt x="5731435" y="489664"/>
                  <a:pt x="5578845" y="443924"/>
                  <a:pt x="5390139" y="488868"/>
                </a:cubicBezTo>
                <a:cubicBezTo>
                  <a:pt x="5201433" y="533812"/>
                  <a:pt x="5077843" y="439770"/>
                  <a:pt x="4932743" y="488868"/>
                </a:cubicBezTo>
                <a:cubicBezTo>
                  <a:pt x="4787643" y="537966"/>
                  <a:pt x="4629944" y="458440"/>
                  <a:pt x="4360998" y="488868"/>
                </a:cubicBezTo>
                <a:cubicBezTo>
                  <a:pt x="4092052" y="519296"/>
                  <a:pt x="4095786" y="460070"/>
                  <a:pt x="3960776" y="488868"/>
                </a:cubicBezTo>
                <a:cubicBezTo>
                  <a:pt x="3825766" y="517666"/>
                  <a:pt x="3509839" y="453975"/>
                  <a:pt x="3389031" y="488868"/>
                </a:cubicBezTo>
                <a:cubicBezTo>
                  <a:pt x="3268223" y="523761"/>
                  <a:pt x="3056129" y="482435"/>
                  <a:pt x="2874461" y="488867"/>
                </a:cubicBezTo>
                <a:cubicBezTo>
                  <a:pt x="2692793" y="495299"/>
                  <a:pt x="2467298" y="455530"/>
                  <a:pt x="2188367" y="488867"/>
                </a:cubicBezTo>
                <a:cubicBezTo>
                  <a:pt x="1909436" y="522204"/>
                  <a:pt x="1718605" y="415358"/>
                  <a:pt x="1502273" y="488867"/>
                </a:cubicBezTo>
                <a:cubicBezTo>
                  <a:pt x="1285941" y="562376"/>
                  <a:pt x="1045546" y="434686"/>
                  <a:pt x="930528" y="488867"/>
                </a:cubicBezTo>
                <a:cubicBezTo>
                  <a:pt x="815510" y="543048"/>
                  <a:pt x="431846" y="474202"/>
                  <a:pt x="244434" y="488867"/>
                </a:cubicBezTo>
                <a:cubicBezTo>
                  <a:pt x="119589" y="490719"/>
                  <a:pt x="28532" y="399324"/>
                  <a:pt x="0" y="244433"/>
                </a:cubicBezTo>
                <a:lnTo>
                  <a:pt x="0" y="244434"/>
                </a:lnTo>
                <a:close/>
              </a:path>
              <a:path w="6206318" h="488867" stroke="0" extrusionOk="0">
                <a:moveTo>
                  <a:pt x="0" y="244434"/>
                </a:moveTo>
                <a:cubicBezTo>
                  <a:pt x="-22978" y="115929"/>
                  <a:pt x="119846" y="-12897"/>
                  <a:pt x="244434" y="0"/>
                </a:cubicBezTo>
                <a:cubicBezTo>
                  <a:pt x="461426" y="-38623"/>
                  <a:pt x="654818" y="50336"/>
                  <a:pt x="759005" y="0"/>
                </a:cubicBezTo>
                <a:cubicBezTo>
                  <a:pt x="863192" y="-50336"/>
                  <a:pt x="1162243" y="5"/>
                  <a:pt x="1273575" y="0"/>
                </a:cubicBezTo>
                <a:cubicBezTo>
                  <a:pt x="1384907" y="-5"/>
                  <a:pt x="1578541" y="12204"/>
                  <a:pt x="1730971" y="0"/>
                </a:cubicBezTo>
                <a:cubicBezTo>
                  <a:pt x="1883401" y="-12204"/>
                  <a:pt x="2197328" y="8353"/>
                  <a:pt x="2417065" y="0"/>
                </a:cubicBezTo>
                <a:cubicBezTo>
                  <a:pt x="2636802" y="-8353"/>
                  <a:pt x="2658901" y="12424"/>
                  <a:pt x="2874461" y="0"/>
                </a:cubicBezTo>
                <a:cubicBezTo>
                  <a:pt x="3090021" y="-12424"/>
                  <a:pt x="3296181" y="15187"/>
                  <a:pt x="3446207" y="0"/>
                </a:cubicBezTo>
                <a:cubicBezTo>
                  <a:pt x="3596233" y="-15187"/>
                  <a:pt x="3778322" y="46860"/>
                  <a:pt x="3903603" y="0"/>
                </a:cubicBezTo>
                <a:cubicBezTo>
                  <a:pt x="4028884" y="-46860"/>
                  <a:pt x="4300691" y="49782"/>
                  <a:pt x="4418173" y="0"/>
                </a:cubicBezTo>
                <a:cubicBezTo>
                  <a:pt x="4535655" y="-49782"/>
                  <a:pt x="4780788" y="42451"/>
                  <a:pt x="4989918" y="0"/>
                </a:cubicBezTo>
                <a:cubicBezTo>
                  <a:pt x="5199048" y="-42451"/>
                  <a:pt x="5517666" y="55261"/>
                  <a:pt x="5961885" y="0"/>
                </a:cubicBezTo>
                <a:cubicBezTo>
                  <a:pt x="6102500" y="18162"/>
                  <a:pt x="6199431" y="85373"/>
                  <a:pt x="6206319" y="244434"/>
                </a:cubicBezTo>
                <a:lnTo>
                  <a:pt x="6206318" y="244434"/>
                </a:lnTo>
                <a:cubicBezTo>
                  <a:pt x="6238540" y="389433"/>
                  <a:pt x="6060039" y="474137"/>
                  <a:pt x="5961884" y="488868"/>
                </a:cubicBezTo>
                <a:cubicBezTo>
                  <a:pt x="5682478" y="490204"/>
                  <a:pt x="5578957" y="467652"/>
                  <a:pt x="5390139" y="488868"/>
                </a:cubicBezTo>
                <a:cubicBezTo>
                  <a:pt x="5201322" y="510084"/>
                  <a:pt x="5040197" y="488263"/>
                  <a:pt x="4875569" y="488868"/>
                </a:cubicBezTo>
                <a:cubicBezTo>
                  <a:pt x="4710941" y="489473"/>
                  <a:pt x="4563538" y="479390"/>
                  <a:pt x="4418173" y="488868"/>
                </a:cubicBezTo>
                <a:cubicBezTo>
                  <a:pt x="4272808" y="498346"/>
                  <a:pt x="4082029" y="487367"/>
                  <a:pt x="3960776" y="488868"/>
                </a:cubicBezTo>
                <a:cubicBezTo>
                  <a:pt x="3839523" y="490369"/>
                  <a:pt x="3588516" y="431957"/>
                  <a:pt x="3331857" y="488868"/>
                </a:cubicBezTo>
                <a:cubicBezTo>
                  <a:pt x="3075198" y="545778"/>
                  <a:pt x="3099952" y="487726"/>
                  <a:pt x="2931636" y="488867"/>
                </a:cubicBezTo>
                <a:cubicBezTo>
                  <a:pt x="2763320" y="490008"/>
                  <a:pt x="2634890" y="458824"/>
                  <a:pt x="2474240" y="488867"/>
                </a:cubicBezTo>
                <a:cubicBezTo>
                  <a:pt x="2313590" y="518910"/>
                  <a:pt x="2181104" y="482639"/>
                  <a:pt x="2074018" y="488867"/>
                </a:cubicBezTo>
                <a:cubicBezTo>
                  <a:pt x="1966932" y="495095"/>
                  <a:pt x="1794861" y="444869"/>
                  <a:pt x="1616622" y="488867"/>
                </a:cubicBezTo>
                <a:cubicBezTo>
                  <a:pt x="1438383" y="532865"/>
                  <a:pt x="1274576" y="445047"/>
                  <a:pt x="1102052" y="488867"/>
                </a:cubicBezTo>
                <a:cubicBezTo>
                  <a:pt x="929528" y="532687"/>
                  <a:pt x="647324" y="417782"/>
                  <a:pt x="244434" y="488867"/>
                </a:cubicBezTo>
                <a:cubicBezTo>
                  <a:pt x="117316" y="485791"/>
                  <a:pt x="30806" y="402129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87744991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백엔드</a:t>
            </a:r>
            <a:r>
              <a:rPr lang="ko-KR" altLang="en-US" sz="20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박진희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9A31355-5269-4F3D-9BD2-3E956CBA7674}"/>
              </a:ext>
            </a:extLst>
          </p:cNvPr>
          <p:cNvSpPr/>
          <p:nvPr/>
        </p:nvSpPr>
        <p:spPr>
          <a:xfrm>
            <a:off x="2992841" y="5557629"/>
            <a:ext cx="6206318" cy="488867"/>
          </a:xfrm>
          <a:custGeom>
            <a:avLst/>
            <a:gdLst>
              <a:gd name="connsiteX0" fmla="*/ 0 w 6206318"/>
              <a:gd name="connsiteY0" fmla="*/ 244434 h 488867"/>
              <a:gd name="connsiteX1" fmla="*/ 244434 w 6206318"/>
              <a:gd name="connsiteY1" fmla="*/ 0 h 488867"/>
              <a:gd name="connsiteX2" fmla="*/ 644656 w 6206318"/>
              <a:gd name="connsiteY2" fmla="*/ 0 h 488867"/>
              <a:gd name="connsiteX3" fmla="*/ 1044877 w 6206318"/>
              <a:gd name="connsiteY3" fmla="*/ 0 h 488867"/>
              <a:gd name="connsiteX4" fmla="*/ 1673797 w 6206318"/>
              <a:gd name="connsiteY4" fmla="*/ 0 h 488867"/>
              <a:gd name="connsiteX5" fmla="*/ 2359891 w 6206318"/>
              <a:gd name="connsiteY5" fmla="*/ 0 h 488867"/>
              <a:gd name="connsiteX6" fmla="*/ 2931636 w 6206318"/>
              <a:gd name="connsiteY6" fmla="*/ 0 h 488867"/>
              <a:gd name="connsiteX7" fmla="*/ 3617730 w 6206318"/>
              <a:gd name="connsiteY7" fmla="*/ 0 h 488867"/>
              <a:gd name="connsiteX8" fmla="*/ 4246650 w 6206318"/>
              <a:gd name="connsiteY8" fmla="*/ 0 h 488867"/>
              <a:gd name="connsiteX9" fmla="*/ 4761220 w 6206318"/>
              <a:gd name="connsiteY9" fmla="*/ 0 h 488867"/>
              <a:gd name="connsiteX10" fmla="*/ 5218616 w 6206318"/>
              <a:gd name="connsiteY10" fmla="*/ 0 h 488867"/>
              <a:gd name="connsiteX11" fmla="*/ 5961885 w 6206318"/>
              <a:gd name="connsiteY11" fmla="*/ 0 h 488867"/>
              <a:gd name="connsiteX12" fmla="*/ 6206319 w 6206318"/>
              <a:gd name="connsiteY12" fmla="*/ 244434 h 488867"/>
              <a:gd name="connsiteX13" fmla="*/ 6206318 w 6206318"/>
              <a:gd name="connsiteY13" fmla="*/ 244434 h 488867"/>
              <a:gd name="connsiteX14" fmla="*/ 5961884 w 6206318"/>
              <a:gd name="connsiteY14" fmla="*/ 488868 h 488867"/>
              <a:gd name="connsiteX15" fmla="*/ 5561662 w 6206318"/>
              <a:gd name="connsiteY15" fmla="*/ 488868 h 488867"/>
              <a:gd name="connsiteX16" fmla="*/ 4875569 w 6206318"/>
              <a:gd name="connsiteY16" fmla="*/ 488868 h 488867"/>
              <a:gd name="connsiteX17" fmla="*/ 4418173 w 6206318"/>
              <a:gd name="connsiteY17" fmla="*/ 488868 h 488867"/>
              <a:gd name="connsiteX18" fmla="*/ 3789253 w 6206318"/>
              <a:gd name="connsiteY18" fmla="*/ 488868 h 488867"/>
              <a:gd name="connsiteX19" fmla="*/ 3331857 w 6206318"/>
              <a:gd name="connsiteY19" fmla="*/ 488868 h 488867"/>
              <a:gd name="connsiteX20" fmla="*/ 2760112 w 6206318"/>
              <a:gd name="connsiteY20" fmla="*/ 488867 h 488867"/>
              <a:gd name="connsiteX21" fmla="*/ 2131192 w 6206318"/>
              <a:gd name="connsiteY21" fmla="*/ 488867 h 488867"/>
              <a:gd name="connsiteX22" fmla="*/ 1673797 w 6206318"/>
              <a:gd name="connsiteY22" fmla="*/ 488867 h 488867"/>
              <a:gd name="connsiteX23" fmla="*/ 1044877 w 6206318"/>
              <a:gd name="connsiteY23" fmla="*/ 488867 h 488867"/>
              <a:gd name="connsiteX24" fmla="*/ 244434 w 6206318"/>
              <a:gd name="connsiteY24" fmla="*/ 488867 h 488867"/>
              <a:gd name="connsiteX25" fmla="*/ 0 w 6206318"/>
              <a:gd name="connsiteY25" fmla="*/ 244433 h 488867"/>
              <a:gd name="connsiteX26" fmla="*/ 0 w 6206318"/>
              <a:gd name="connsiteY2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206318" h="488867" fill="none" extrusionOk="0">
                <a:moveTo>
                  <a:pt x="0" y="244434"/>
                </a:moveTo>
                <a:cubicBezTo>
                  <a:pt x="-3610" y="138763"/>
                  <a:pt x="104768" y="29905"/>
                  <a:pt x="244434" y="0"/>
                </a:cubicBezTo>
                <a:cubicBezTo>
                  <a:pt x="416354" y="-16899"/>
                  <a:pt x="498269" y="40310"/>
                  <a:pt x="644656" y="0"/>
                </a:cubicBezTo>
                <a:cubicBezTo>
                  <a:pt x="791043" y="-40310"/>
                  <a:pt x="957301" y="13764"/>
                  <a:pt x="1044877" y="0"/>
                </a:cubicBezTo>
                <a:cubicBezTo>
                  <a:pt x="1132453" y="-13764"/>
                  <a:pt x="1398255" y="9250"/>
                  <a:pt x="1673797" y="0"/>
                </a:cubicBezTo>
                <a:cubicBezTo>
                  <a:pt x="1949339" y="-9250"/>
                  <a:pt x="2167156" y="26497"/>
                  <a:pt x="2359891" y="0"/>
                </a:cubicBezTo>
                <a:cubicBezTo>
                  <a:pt x="2552626" y="-26497"/>
                  <a:pt x="2733892" y="29944"/>
                  <a:pt x="2931636" y="0"/>
                </a:cubicBezTo>
                <a:cubicBezTo>
                  <a:pt x="3129381" y="-29944"/>
                  <a:pt x="3466555" y="27631"/>
                  <a:pt x="3617730" y="0"/>
                </a:cubicBezTo>
                <a:cubicBezTo>
                  <a:pt x="3768905" y="-27631"/>
                  <a:pt x="4048234" y="18905"/>
                  <a:pt x="4246650" y="0"/>
                </a:cubicBezTo>
                <a:cubicBezTo>
                  <a:pt x="4445066" y="-18905"/>
                  <a:pt x="4629105" y="7667"/>
                  <a:pt x="4761220" y="0"/>
                </a:cubicBezTo>
                <a:cubicBezTo>
                  <a:pt x="4893335" y="-7667"/>
                  <a:pt x="5070762" y="14539"/>
                  <a:pt x="5218616" y="0"/>
                </a:cubicBezTo>
                <a:cubicBezTo>
                  <a:pt x="5366470" y="-14539"/>
                  <a:pt x="5787089" y="84337"/>
                  <a:pt x="5961885" y="0"/>
                </a:cubicBezTo>
                <a:cubicBezTo>
                  <a:pt x="6094733" y="-2962"/>
                  <a:pt x="6206373" y="105589"/>
                  <a:pt x="6206319" y="244434"/>
                </a:cubicBezTo>
                <a:lnTo>
                  <a:pt x="6206318" y="244434"/>
                </a:lnTo>
                <a:cubicBezTo>
                  <a:pt x="6207371" y="376263"/>
                  <a:pt x="6098805" y="483868"/>
                  <a:pt x="5961884" y="488868"/>
                </a:cubicBezTo>
                <a:cubicBezTo>
                  <a:pt x="5813032" y="526440"/>
                  <a:pt x="5728927" y="484102"/>
                  <a:pt x="5561662" y="488868"/>
                </a:cubicBezTo>
                <a:cubicBezTo>
                  <a:pt x="5394397" y="493634"/>
                  <a:pt x="5079338" y="422383"/>
                  <a:pt x="4875569" y="488868"/>
                </a:cubicBezTo>
                <a:cubicBezTo>
                  <a:pt x="4671800" y="555353"/>
                  <a:pt x="4547348" y="472783"/>
                  <a:pt x="4418173" y="488868"/>
                </a:cubicBezTo>
                <a:cubicBezTo>
                  <a:pt x="4288998" y="504953"/>
                  <a:pt x="4019345" y="463789"/>
                  <a:pt x="3789253" y="488868"/>
                </a:cubicBezTo>
                <a:cubicBezTo>
                  <a:pt x="3559161" y="513947"/>
                  <a:pt x="3480799" y="437383"/>
                  <a:pt x="3331857" y="488868"/>
                </a:cubicBezTo>
                <a:cubicBezTo>
                  <a:pt x="3182915" y="540353"/>
                  <a:pt x="2916486" y="485840"/>
                  <a:pt x="2760112" y="488867"/>
                </a:cubicBezTo>
                <a:cubicBezTo>
                  <a:pt x="2603738" y="491894"/>
                  <a:pt x="2272045" y="456477"/>
                  <a:pt x="2131192" y="488867"/>
                </a:cubicBezTo>
                <a:cubicBezTo>
                  <a:pt x="1990339" y="521257"/>
                  <a:pt x="1885205" y="485273"/>
                  <a:pt x="1673797" y="488867"/>
                </a:cubicBezTo>
                <a:cubicBezTo>
                  <a:pt x="1462390" y="492461"/>
                  <a:pt x="1295371" y="429444"/>
                  <a:pt x="1044877" y="488867"/>
                </a:cubicBezTo>
                <a:cubicBezTo>
                  <a:pt x="794383" y="548290"/>
                  <a:pt x="560281" y="439451"/>
                  <a:pt x="244434" y="488867"/>
                </a:cubicBezTo>
                <a:cubicBezTo>
                  <a:pt x="120695" y="464502"/>
                  <a:pt x="-24592" y="373300"/>
                  <a:pt x="0" y="244433"/>
                </a:cubicBezTo>
                <a:lnTo>
                  <a:pt x="0" y="244434"/>
                </a:lnTo>
                <a:close/>
              </a:path>
              <a:path w="6206318" h="488867" stroke="0" extrusionOk="0">
                <a:moveTo>
                  <a:pt x="0" y="244434"/>
                </a:moveTo>
                <a:cubicBezTo>
                  <a:pt x="-2825" y="95749"/>
                  <a:pt x="92752" y="16085"/>
                  <a:pt x="244434" y="0"/>
                </a:cubicBezTo>
                <a:cubicBezTo>
                  <a:pt x="389369" y="-33000"/>
                  <a:pt x="495699" y="33321"/>
                  <a:pt x="644656" y="0"/>
                </a:cubicBezTo>
                <a:cubicBezTo>
                  <a:pt x="793613" y="-33321"/>
                  <a:pt x="979248" y="10891"/>
                  <a:pt x="1159226" y="0"/>
                </a:cubicBezTo>
                <a:cubicBezTo>
                  <a:pt x="1339204" y="-10891"/>
                  <a:pt x="1460225" y="12212"/>
                  <a:pt x="1730971" y="0"/>
                </a:cubicBezTo>
                <a:cubicBezTo>
                  <a:pt x="2001717" y="-12212"/>
                  <a:pt x="2150753" y="69660"/>
                  <a:pt x="2359891" y="0"/>
                </a:cubicBezTo>
                <a:cubicBezTo>
                  <a:pt x="2569029" y="-69660"/>
                  <a:pt x="2728943" y="30543"/>
                  <a:pt x="2874461" y="0"/>
                </a:cubicBezTo>
                <a:cubicBezTo>
                  <a:pt x="3019979" y="-30543"/>
                  <a:pt x="3362551" y="60382"/>
                  <a:pt x="3560556" y="0"/>
                </a:cubicBezTo>
                <a:cubicBezTo>
                  <a:pt x="3758562" y="-60382"/>
                  <a:pt x="3952541" y="25792"/>
                  <a:pt x="4075126" y="0"/>
                </a:cubicBezTo>
                <a:cubicBezTo>
                  <a:pt x="4197711" y="-25792"/>
                  <a:pt x="4391457" y="48777"/>
                  <a:pt x="4704046" y="0"/>
                </a:cubicBezTo>
                <a:cubicBezTo>
                  <a:pt x="5016635" y="-48777"/>
                  <a:pt x="5110512" y="67616"/>
                  <a:pt x="5390140" y="0"/>
                </a:cubicBezTo>
                <a:cubicBezTo>
                  <a:pt x="5669768" y="-67616"/>
                  <a:pt x="5749448" y="23976"/>
                  <a:pt x="5961885" y="0"/>
                </a:cubicBezTo>
                <a:cubicBezTo>
                  <a:pt x="6085627" y="13407"/>
                  <a:pt x="6223942" y="132114"/>
                  <a:pt x="6206319" y="244434"/>
                </a:cubicBezTo>
                <a:lnTo>
                  <a:pt x="6206318" y="244434"/>
                </a:lnTo>
                <a:cubicBezTo>
                  <a:pt x="6202114" y="378320"/>
                  <a:pt x="6113011" y="489779"/>
                  <a:pt x="5961884" y="488868"/>
                </a:cubicBezTo>
                <a:cubicBezTo>
                  <a:pt x="5880806" y="498912"/>
                  <a:pt x="5758746" y="487889"/>
                  <a:pt x="5561662" y="488868"/>
                </a:cubicBezTo>
                <a:cubicBezTo>
                  <a:pt x="5364578" y="489847"/>
                  <a:pt x="5322219" y="435270"/>
                  <a:pt x="5104266" y="488868"/>
                </a:cubicBezTo>
                <a:cubicBezTo>
                  <a:pt x="4886313" y="542466"/>
                  <a:pt x="4703725" y="466850"/>
                  <a:pt x="4589696" y="488868"/>
                </a:cubicBezTo>
                <a:cubicBezTo>
                  <a:pt x="4475667" y="510886"/>
                  <a:pt x="4185374" y="470296"/>
                  <a:pt x="3960776" y="488868"/>
                </a:cubicBezTo>
                <a:cubicBezTo>
                  <a:pt x="3736178" y="507440"/>
                  <a:pt x="3721093" y="479345"/>
                  <a:pt x="3560555" y="488868"/>
                </a:cubicBezTo>
                <a:cubicBezTo>
                  <a:pt x="3400017" y="498391"/>
                  <a:pt x="3117496" y="484528"/>
                  <a:pt x="2931636" y="488867"/>
                </a:cubicBezTo>
                <a:cubicBezTo>
                  <a:pt x="2745776" y="493206"/>
                  <a:pt x="2649698" y="443340"/>
                  <a:pt x="2531414" y="488867"/>
                </a:cubicBezTo>
                <a:cubicBezTo>
                  <a:pt x="2413130" y="534394"/>
                  <a:pt x="2126348" y="446044"/>
                  <a:pt x="1902494" y="488867"/>
                </a:cubicBezTo>
                <a:cubicBezTo>
                  <a:pt x="1678640" y="531690"/>
                  <a:pt x="1644417" y="441830"/>
                  <a:pt x="1502273" y="488867"/>
                </a:cubicBezTo>
                <a:cubicBezTo>
                  <a:pt x="1360129" y="535904"/>
                  <a:pt x="1079891" y="484064"/>
                  <a:pt x="930528" y="488867"/>
                </a:cubicBezTo>
                <a:cubicBezTo>
                  <a:pt x="781165" y="493670"/>
                  <a:pt x="569947" y="479237"/>
                  <a:pt x="244434" y="488867"/>
                </a:cubicBezTo>
                <a:cubicBezTo>
                  <a:pt x="100535" y="502906"/>
                  <a:pt x="4503" y="38428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316549143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기획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박현선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E2C1FDE-A6BA-4A08-8810-D220A22C81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67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12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주요 기능 및 상호작용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BE868D5-5228-4FE2-B0FB-1D6213B6067E}"/>
              </a:ext>
            </a:extLst>
          </p:cNvPr>
          <p:cNvSpPr txBox="1"/>
          <p:nvPr/>
        </p:nvSpPr>
        <p:spPr>
          <a:xfrm>
            <a:off x="685799" y="5834864"/>
            <a:ext cx="5181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발견한 공룡이 가까이에 있을 때 상호작용을 활성화하여 </a:t>
            </a:r>
            <a:endParaRPr lang="en-US" altLang="ko-KR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채팅 또는 음성으로 대화할 수 있는 기능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E6C16A0-C5CE-4D9C-973F-F6A87E47DE70}"/>
              </a:ext>
            </a:extLst>
          </p:cNvPr>
          <p:cNvSpPr/>
          <p:nvPr/>
        </p:nvSpPr>
        <p:spPr>
          <a:xfrm>
            <a:off x="685798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하나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공룡이랑 대화하기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7F68B67-7A78-4DC5-BA0A-5E0E55C8810C}"/>
              </a:ext>
            </a:extLst>
          </p:cNvPr>
          <p:cNvSpPr txBox="1"/>
          <p:nvPr/>
        </p:nvSpPr>
        <p:spPr>
          <a:xfrm>
            <a:off x="6324974" y="5834864"/>
            <a:ext cx="52709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발견한 공룡 가까이 다가선 후 공룡을 쓰다듬어 줄 수 있는</a:t>
            </a:r>
            <a:endParaRPr lang="en-US" altLang="ko-KR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기능 </a:t>
            </a:r>
            <a:r>
              <a:rPr lang="en-US" altLang="ko-KR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기분이 좋으면 하트가 나온다</a:t>
            </a:r>
            <a:r>
              <a:rPr lang="en-US" altLang="ko-KR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endParaRPr lang="ko-KR" altLang="en-US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04DF9FA9-D889-46BB-A12C-192DD2CD1296}"/>
              </a:ext>
            </a:extLst>
          </p:cNvPr>
          <p:cNvSpPr/>
          <p:nvPr/>
        </p:nvSpPr>
        <p:spPr>
          <a:xfrm>
            <a:off x="6477000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둘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 만져 보기</a:t>
            </a:r>
          </a:p>
        </p:txBody>
      </p:sp>
      <p:pic>
        <p:nvPicPr>
          <p:cNvPr id="4" name="그림 3" descr="텍스트, 스크린샷, 만화 영화, 애니메이션이(가) 표시된 사진&#10;&#10;자동 생성된 설명">
            <a:extLst>
              <a:ext uri="{FF2B5EF4-FFF2-40B4-BE49-F238E27FC236}">
                <a16:creationId xmlns:a16="http://schemas.microsoft.com/office/drawing/2014/main" id="{EB724B45-0DA1-EA3B-C018-402B0E2E68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8" y="2329308"/>
            <a:ext cx="3208848" cy="1820877"/>
          </a:xfrm>
          <a:prstGeom prst="rect">
            <a:avLst/>
          </a:prstGeom>
        </p:spPr>
      </p:pic>
      <p:pic>
        <p:nvPicPr>
          <p:cNvPr id="6" name="그림 5" descr="텍스트, 만화 영화, 애니메이션, 아니메이(가) 표시된 사진&#10;&#10;자동 생성된 설명">
            <a:extLst>
              <a:ext uri="{FF2B5EF4-FFF2-40B4-BE49-F238E27FC236}">
                <a16:creationId xmlns:a16="http://schemas.microsoft.com/office/drawing/2014/main" id="{D14D816C-6559-17C3-E839-4FE9BB27BD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3344" y="3581400"/>
            <a:ext cx="3220627" cy="1850572"/>
          </a:xfrm>
          <a:prstGeom prst="rect">
            <a:avLst/>
          </a:prstGeom>
        </p:spPr>
      </p:pic>
      <p:pic>
        <p:nvPicPr>
          <p:cNvPr id="12" name="그림 11" descr="텍스트, 스크린샷, 그래픽 소프트웨어, 그래픽 디자인이(가) 표시된 사진&#10;&#10;자동 생성된 설명">
            <a:extLst>
              <a:ext uri="{FF2B5EF4-FFF2-40B4-BE49-F238E27FC236}">
                <a16:creationId xmlns:a16="http://schemas.microsoft.com/office/drawing/2014/main" id="{335FE622-59A9-0067-A38D-235D7F6C4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000" y="2396391"/>
            <a:ext cx="3135086" cy="1760418"/>
          </a:xfrm>
          <a:prstGeom prst="rect">
            <a:avLst/>
          </a:prstGeom>
        </p:spPr>
      </p:pic>
      <p:pic>
        <p:nvPicPr>
          <p:cNvPr id="9" name="그림 8" descr="예술, 꽃, 만화 영화, 아동 미술이(가) 표시된 사진&#10;&#10;자동 생성된 설명">
            <a:extLst>
              <a:ext uri="{FF2B5EF4-FFF2-40B4-BE49-F238E27FC236}">
                <a16:creationId xmlns:a16="http://schemas.microsoft.com/office/drawing/2014/main" id="{A1CC6031-18BB-D733-85CC-0D88D0BBE3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44543" y="3548742"/>
            <a:ext cx="3339085" cy="18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0060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1216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주요 기능 및 상호작용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C3237BE-ED0F-449D-BAA2-3EE429C3FDD4}"/>
              </a:ext>
            </a:extLst>
          </p:cNvPr>
          <p:cNvSpPr txBox="1"/>
          <p:nvPr/>
        </p:nvSpPr>
        <p:spPr>
          <a:xfrm>
            <a:off x="685799" y="5834864"/>
            <a:ext cx="5226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간직하고 싶은 공룡의 모습을 사진으로 남길 수 있는 기능</a:t>
            </a:r>
            <a:endParaRPr lang="en-US" altLang="ko-KR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줌인 </a:t>
            </a:r>
            <a:r>
              <a:rPr lang="en-US" altLang="ko-KR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 </a:t>
            </a:r>
            <a:r>
              <a:rPr lang="ko-KR" altLang="en-US" spc="-15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줌아웃</a:t>
            </a:r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기능으로 다양한 스크린 샷 가능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E13DE59-D971-423F-BC86-A73B385A1DA8}"/>
              </a:ext>
            </a:extLst>
          </p:cNvPr>
          <p:cNvSpPr/>
          <p:nvPr/>
        </p:nvSpPr>
        <p:spPr>
          <a:xfrm>
            <a:off x="852834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셋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 사진 찍기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B660026-1104-4ABE-BC7D-A496541905E2}"/>
              </a:ext>
            </a:extLst>
          </p:cNvPr>
          <p:cNvSpPr txBox="1"/>
          <p:nvPr/>
        </p:nvSpPr>
        <p:spPr>
          <a:xfrm>
            <a:off x="6324974" y="5834864"/>
            <a:ext cx="5022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찍은 사진을 이용해 나만의 사진첩을 만들 수 있는 기능</a:t>
            </a:r>
            <a:endParaRPr lang="en-US" altLang="ko-KR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다양한 사진으로 추억을 간직할 수 있다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A3F60AE7-5007-43AA-BF55-0CAF8FFCB613}"/>
              </a:ext>
            </a:extLst>
          </p:cNvPr>
          <p:cNvSpPr/>
          <p:nvPr/>
        </p:nvSpPr>
        <p:spPr>
          <a:xfrm>
            <a:off x="6422959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넷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나만의 사진첩</a:t>
            </a:r>
          </a:p>
        </p:txBody>
      </p:sp>
      <p:pic>
        <p:nvPicPr>
          <p:cNvPr id="5" name="그림 4" descr="하늘, 말, 만화 영화, 예술이(가) 표시된 사진&#10;&#10;자동 생성된 설명">
            <a:extLst>
              <a:ext uri="{FF2B5EF4-FFF2-40B4-BE49-F238E27FC236}">
                <a16:creationId xmlns:a16="http://schemas.microsoft.com/office/drawing/2014/main" id="{13873CE2-30C2-A4FE-5449-20275903C7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8914" y="3588980"/>
            <a:ext cx="3505200" cy="2020470"/>
          </a:xfrm>
          <a:prstGeom prst="rect">
            <a:avLst/>
          </a:prstGeom>
        </p:spPr>
      </p:pic>
      <p:pic>
        <p:nvPicPr>
          <p:cNvPr id="4" name="그림 3" descr="PC 게임, 만화 영화, 스크린샷, 애니메이션이(가) 표시된 사진&#10;&#10;자동 생성된 설명">
            <a:extLst>
              <a:ext uri="{FF2B5EF4-FFF2-40B4-BE49-F238E27FC236}">
                <a16:creationId xmlns:a16="http://schemas.microsoft.com/office/drawing/2014/main" id="{B8108993-15CA-106F-BBB5-3B9C53CDB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514" y="2363202"/>
            <a:ext cx="3167745" cy="1805025"/>
          </a:xfrm>
          <a:prstGeom prst="rect">
            <a:avLst/>
          </a:prstGeom>
        </p:spPr>
      </p:pic>
      <p:pic>
        <p:nvPicPr>
          <p:cNvPr id="7" name="그림 6" descr="스크린샷, 텍스트, 도표, 디자인이(가) 표시된 사진&#10;&#10;자동 생성된 설명">
            <a:extLst>
              <a:ext uri="{FF2B5EF4-FFF2-40B4-BE49-F238E27FC236}">
                <a16:creationId xmlns:a16="http://schemas.microsoft.com/office/drawing/2014/main" id="{8CFCAF1F-EAB3-185F-9197-F9DC2EB6A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11075" y="3529765"/>
            <a:ext cx="3659888" cy="201898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3D15DC33-182A-4401-85DD-86FDE8583A72}"/>
              </a:ext>
            </a:extLst>
          </p:cNvPr>
          <p:cNvSpPr/>
          <p:nvPr/>
        </p:nvSpPr>
        <p:spPr>
          <a:xfrm>
            <a:off x="7720652" y="3529764"/>
            <a:ext cx="3650311" cy="2018988"/>
          </a:xfrm>
          <a:prstGeom prst="rect">
            <a:avLst/>
          </a:prstGeom>
          <a:solidFill>
            <a:schemeClr val="dk1">
              <a:alpha val="42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 descr="만화 영화, 의류, PC 게임, 애니메이션이(가) 표시된 사진&#10;&#10;자동 생성된 설명">
            <a:extLst>
              <a:ext uri="{FF2B5EF4-FFF2-40B4-BE49-F238E27FC236}">
                <a16:creationId xmlns:a16="http://schemas.microsoft.com/office/drawing/2014/main" id="{3DB16F13-1C02-D41F-E3A4-F90951D3CC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85293" y="2352051"/>
            <a:ext cx="3189515" cy="18273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25E8BBE-4CF1-4C17-98FB-F4902C2C8C2F}"/>
              </a:ext>
            </a:extLst>
          </p:cNvPr>
          <p:cNvSpPr txBox="1"/>
          <p:nvPr/>
        </p:nvSpPr>
        <p:spPr>
          <a:xfrm>
            <a:off x="8862836" y="4336569"/>
            <a:ext cx="15503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나만의 사진첩</a:t>
            </a:r>
            <a:endParaRPr lang="en-US" altLang="ko-KR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추후 구현 예정</a:t>
            </a:r>
            <a:endParaRPr lang="en-US" altLang="ko-KR" sz="1000" dirty="0">
              <a:solidFill>
                <a:schemeClr val="bg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25181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0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특정 화면 및 기능 안내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C5F715-B65A-4F15-8E10-1607BF28D1CC}"/>
              </a:ext>
            </a:extLst>
          </p:cNvPr>
          <p:cNvSpPr/>
          <p:nvPr/>
        </p:nvSpPr>
        <p:spPr>
          <a:xfrm>
            <a:off x="1625679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플레이어 움직이기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2AADE5-D6C9-491A-86BF-CC956E3FF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39" y="2584017"/>
            <a:ext cx="4959529" cy="277306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31311-18AA-42DC-8DC5-A8DB8BDEF88B}"/>
              </a:ext>
            </a:extLst>
          </p:cNvPr>
          <p:cNvSpPr txBox="1"/>
          <p:nvPr/>
        </p:nvSpPr>
        <p:spPr>
          <a:xfrm>
            <a:off x="750339" y="5834864"/>
            <a:ext cx="495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{W}, {A}, {S}, {D}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키로 움직이기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5C649DB-2B21-4628-8AD4-2F7EC619A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272" y="2573981"/>
            <a:ext cx="4959529" cy="27931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3C7AE-51A8-48B9-A553-42FED501798D}"/>
              </a:ext>
            </a:extLst>
          </p:cNvPr>
          <p:cNvSpPr txBox="1"/>
          <p:nvPr/>
        </p:nvSpPr>
        <p:spPr>
          <a:xfrm>
            <a:off x="6419272" y="5834864"/>
            <a:ext cx="495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{E}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키를 누르면 사진 촬영 가능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{Q}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키를 누르면 갤러리 확인 가능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EF08EBA-E128-4B4D-A9F9-813C5EE0D762}"/>
              </a:ext>
            </a:extLst>
          </p:cNvPr>
          <p:cNvSpPr/>
          <p:nvPr/>
        </p:nvSpPr>
        <p:spPr>
          <a:xfrm>
            <a:off x="7233273" y="1648029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사진찍기 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갤러리</a:t>
            </a:r>
          </a:p>
        </p:txBody>
      </p:sp>
    </p:spTree>
    <p:extLst>
      <p:ext uri="{BB962C8B-B14F-4D97-AF65-F5344CB8AC3E}">
        <p14:creationId xmlns:p14="http://schemas.microsoft.com/office/powerpoint/2010/main" val="17928717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0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특정 화면 및 기능 안내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2C5F715-B65A-4F15-8E10-1607BF28D1CC}"/>
              </a:ext>
            </a:extLst>
          </p:cNvPr>
          <p:cNvSpPr/>
          <p:nvPr/>
        </p:nvSpPr>
        <p:spPr>
          <a:xfrm>
            <a:off x="1625679" y="1642575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대화하기 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울음소리 듣기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E2AADE5-D6C9-491A-86BF-CC956E3FF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0339" y="2585606"/>
            <a:ext cx="4959529" cy="27698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7831311-18AA-42DC-8DC5-A8DB8BDEF88B}"/>
              </a:ext>
            </a:extLst>
          </p:cNvPr>
          <p:cNvSpPr txBox="1"/>
          <p:nvPr/>
        </p:nvSpPr>
        <p:spPr>
          <a:xfrm>
            <a:off x="750339" y="5834864"/>
            <a:ext cx="4959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{R}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키를 누르면 공룡과 대화 가능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{F}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키를 누르면 공룡 울음소리 확인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C5C649DB-2B21-4628-8AD4-2F7EC619A1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19272" y="2582744"/>
            <a:ext cx="4959529" cy="277561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3C7AE-51A8-48B9-A553-42FED501798D}"/>
              </a:ext>
            </a:extLst>
          </p:cNvPr>
          <p:cNvSpPr txBox="1"/>
          <p:nvPr/>
        </p:nvSpPr>
        <p:spPr>
          <a:xfrm>
            <a:off x="6419272" y="5834864"/>
            <a:ext cx="4959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{T}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키를 누르면 공룡 쓰다듬기 가능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1EF08EBA-E128-4B4D-A9F9-813C5EE0D762}"/>
              </a:ext>
            </a:extLst>
          </p:cNvPr>
          <p:cNvSpPr/>
          <p:nvPr/>
        </p:nvSpPr>
        <p:spPr>
          <a:xfrm>
            <a:off x="7233273" y="1648029"/>
            <a:ext cx="3208848" cy="488867"/>
          </a:xfrm>
          <a:custGeom>
            <a:avLst/>
            <a:gdLst>
              <a:gd name="connsiteX0" fmla="*/ 0 w 3208848"/>
              <a:gd name="connsiteY0" fmla="*/ 244434 h 488867"/>
              <a:gd name="connsiteX1" fmla="*/ 244434 w 3208848"/>
              <a:gd name="connsiteY1" fmla="*/ 0 h 488867"/>
              <a:gd name="connsiteX2" fmla="*/ 842830 w 3208848"/>
              <a:gd name="connsiteY2" fmla="*/ 0 h 488867"/>
              <a:gd name="connsiteX3" fmla="*/ 1386826 w 3208848"/>
              <a:gd name="connsiteY3" fmla="*/ 0 h 488867"/>
              <a:gd name="connsiteX4" fmla="*/ 1876423 w 3208848"/>
              <a:gd name="connsiteY4" fmla="*/ 0 h 488867"/>
              <a:gd name="connsiteX5" fmla="*/ 2366019 w 3208848"/>
              <a:gd name="connsiteY5" fmla="*/ 0 h 488867"/>
              <a:gd name="connsiteX6" fmla="*/ 2964415 w 3208848"/>
              <a:gd name="connsiteY6" fmla="*/ 0 h 488867"/>
              <a:gd name="connsiteX7" fmla="*/ 3208849 w 3208848"/>
              <a:gd name="connsiteY7" fmla="*/ 244434 h 488867"/>
              <a:gd name="connsiteX8" fmla="*/ 3208848 w 3208848"/>
              <a:gd name="connsiteY8" fmla="*/ 244434 h 488867"/>
              <a:gd name="connsiteX9" fmla="*/ 2964414 w 3208848"/>
              <a:gd name="connsiteY9" fmla="*/ 488868 h 488867"/>
              <a:gd name="connsiteX10" fmla="*/ 2474818 w 3208848"/>
              <a:gd name="connsiteY10" fmla="*/ 488868 h 488867"/>
              <a:gd name="connsiteX11" fmla="*/ 1876422 w 3208848"/>
              <a:gd name="connsiteY11" fmla="*/ 488868 h 488867"/>
              <a:gd name="connsiteX12" fmla="*/ 1359626 w 3208848"/>
              <a:gd name="connsiteY12" fmla="*/ 488867 h 488867"/>
              <a:gd name="connsiteX13" fmla="*/ 870029 w 3208848"/>
              <a:gd name="connsiteY13" fmla="*/ 488867 h 488867"/>
              <a:gd name="connsiteX14" fmla="*/ 244434 w 3208848"/>
              <a:gd name="connsiteY14" fmla="*/ 488867 h 488867"/>
              <a:gd name="connsiteX15" fmla="*/ 0 w 3208848"/>
              <a:gd name="connsiteY15" fmla="*/ 244433 h 488867"/>
              <a:gd name="connsiteX16" fmla="*/ 0 w 3208848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8848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74547" y="-60347"/>
                  <a:pt x="544347" y="32988"/>
                  <a:pt x="842830" y="0"/>
                </a:cubicBezTo>
                <a:cubicBezTo>
                  <a:pt x="1141313" y="-32988"/>
                  <a:pt x="1145140" y="18793"/>
                  <a:pt x="1386826" y="0"/>
                </a:cubicBezTo>
                <a:cubicBezTo>
                  <a:pt x="1628512" y="-18793"/>
                  <a:pt x="1762119" y="57601"/>
                  <a:pt x="1876423" y="0"/>
                </a:cubicBezTo>
                <a:cubicBezTo>
                  <a:pt x="1990727" y="-57601"/>
                  <a:pt x="2202528" y="45057"/>
                  <a:pt x="2366019" y="0"/>
                </a:cubicBezTo>
                <a:cubicBezTo>
                  <a:pt x="2529510" y="-45057"/>
                  <a:pt x="2721766" y="57407"/>
                  <a:pt x="2964415" y="0"/>
                </a:cubicBezTo>
                <a:cubicBezTo>
                  <a:pt x="3094049" y="8114"/>
                  <a:pt x="3227284" y="86581"/>
                  <a:pt x="3208849" y="244434"/>
                </a:cubicBezTo>
                <a:lnTo>
                  <a:pt x="3208848" y="244434"/>
                </a:lnTo>
                <a:cubicBezTo>
                  <a:pt x="3178386" y="387433"/>
                  <a:pt x="3094004" y="492419"/>
                  <a:pt x="2964414" y="488868"/>
                </a:cubicBezTo>
                <a:cubicBezTo>
                  <a:pt x="2826578" y="535490"/>
                  <a:pt x="2603061" y="475764"/>
                  <a:pt x="2474818" y="488868"/>
                </a:cubicBezTo>
                <a:cubicBezTo>
                  <a:pt x="2346575" y="501972"/>
                  <a:pt x="2060478" y="473012"/>
                  <a:pt x="1876422" y="488868"/>
                </a:cubicBezTo>
                <a:cubicBezTo>
                  <a:pt x="1692366" y="504723"/>
                  <a:pt x="1543919" y="429410"/>
                  <a:pt x="1359626" y="488867"/>
                </a:cubicBezTo>
                <a:cubicBezTo>
                  <a:pt x="1175333" y="548325"/>
                  <a:pt x="983410" y="471399"/>
                  <a:pt x="870029" y="488867"/>
                </a:cubicBezTo>
                <a:cubicBezTo>
                  <a:pt x="756648" y="506335"/>
                  <a:pt x="399831" y="471281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088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76205" y="-37829"/>
                  <a:pt x="664949" y="37894"/>
                  <a:pt x="815630" y="0"/>
                </a:cubicBezTo>
                <a:cubicBezTo>
                  <a:pt x="966311" y="-37894"/>
                  <a:pt x="1229040" y="34833"/>
                  <a:pt x="1332426" y="0"/>
                </a:cubicBezTo>
                <a:cubicBezTo>
                  <a:pt x="1435812" y="-34833"/>
                  <a:pt x="1672566" y="28382"/>
                  <a:pt x="1903622" y="0"/>
                </a:cubicBezTo>
                <a:cubicBezTo>
                  <a:pt x="2134678" y="-28382"/>
                  <a:pt x="2240455" y="50282"/>
                  <a:pt x="2393219" y="0"/>
                </a:cubicBezTo>
                <a:cubicBezTo>
                  <a:pt x="2545983" y="-50282"/>
                  <a:pt x="2762095" y="55886"/>
                  <a:pt x="2964415" y="0"/>
                </a:cubicBezTo>
                <a:cubicBezTo>
                  <a:pt x="3103773" y="-4708"/>
                  <a:pt x="3219049" y="126237"/>
                  <a:pt x="3208849" y="244434"/>
                </a:cubicBezTo>
                <a:lnTo>
                  <a:pt x="3208848" y="244434"/>
                </a:lnTo>
                <a:cubicBezTo>
                  <a:pt x="3181355" y="392958"/>
                  <a:pt x="3092633" y="484181"/>
                  <a:pt x="2964414" y="488868"/>
                </a:cubicBezTo>
                <a:cubicBezTo>
                  <a:pt x="2819941" y="502306"/>
                  <a:pt x="2613486" y="454318"/>
                  <a:pt x="2393218" y="488868"/>
                </a:cubicBezTo>
                <a:cubicBezTo>
                  <a:pt x="2172950" y="523418"/>
                  <a:pt x="1931167" y="453143"/>
                  <a:pt x="1794823" y="488868"/>
                </a:cubicBezTo>
                <a:cubicBezTo>
                  <a:pt x="1658479" y="524593"/>
                  <a:pt x="1462796" y="452648"/>
                  <a:pt x="1278026" y="488867"/>
                </a:cubicBezTo>
                <a:cubicBezTo>
                  <a:pt x="1093256" y="525087"/>
                  <a:pt x="1013283" y="459393"/>
                  <a:pt x="788430" y="488867"/>
                </a:cubicBezTo>
                <a:cubicBezTo>
                  <a:pt x="563577" y="518341"/>
                  <a:pt x="359143" y="445777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 쓰다듬기</a:t>
            </a:r>
          </a:p>
        </p:txBody>
      </p:sp>
    </p:spTree>
    <p:extLst>
      <p:ext uri="{BB962C8B-B14F-4D97-AF65-F5344CB8AC3E}">
        <p14:creationId xmlns:p14="http://schemas.microsoft.com/office/powerpoint/2010/main" val="215971411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2675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 확장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/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BM)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5637214-60D3-4728-821D-B1145BE6BCE4}"/>
              </a:ext>
            </a:extLst>
          </p:cNvPr>
          <p:cNvSpPr/>
          <p:nvPr/>
        </p:nvSpPr>
        <p:spPr>
          <a:xfrm>
            <a:off x="685799" y="1717826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추가 확장 예정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33AD2691-5C79-4117-BB3A-548F423F370F}"/>
              </a:ext>
            </a:extLst>
          </p:cNvPr>
          <p:cNvSpPr/>
          <p:nvPr/>
        </p:nvSpPr>
        <p:spPr>
          <a:xfrm>
            <a:off x="6362701" y="1717826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시장 기대 효과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5A18A-24E8-4A69-BF8D-79D6C555B3AF}"/>
              </a:ext>
            </a:extLst>
          </p:cNvPr>
          <p:cNvSpPr txBox="1"/>
          <p:nvPr/>
        </p:nvSpPr>
        <p:spPr>
          <a:xfrm>
            <a:off x="6362701" y="2447836"/>
            <a:ext cx="5082542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콘텐츠 판매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실감형 체험 제공으로 인한 교육 콘텐츠 판매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확장 가능성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게임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VR,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애니메이션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도서 등 다양한 분야로의 확장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기술 혁신 활용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AR, VR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등 첨단 기술을 활용한 </a:t>
            </a: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몰입감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높은 경험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제공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</a:t>
            </a:r>
            <a:r>
              <a:rPr lang="ko-KR" altLang="en-US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타깃층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확보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어린이뿐만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아닌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학생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학부모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교육 전문가 또는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공룡에 관심이 많은 성인까지 넓은 </a:t>
            </a:r>
            <a:r>
              <a:rPr lang="ko-KR" altLang="en-US" sz="16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타깃층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확보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61EDCD3-F3C0-4AAA-80A9-854FCBC37E07}"/>
              </a:ext>
            </a:extLst>
          </p:cNvPr>
          <p:cNvSpPr txBox="1"/>
          <p:nvPr/>
        </p:nvSpPr>
        <p:spPr>
          <a:xfrm>
            <a:off x="662938" y="2447836"/>
            <a:ext cx="5082542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VR </a:t>
            </a: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구현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실감형 체험을 위한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VR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제작 예정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</a:t>
            </a:r>
            <a:r>
              <a:rPr lang="en-US" altLang="ko-KR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</a:t>
            </a: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과 콘텐츠 추가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시대별 공룡 및 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MAP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추가 구현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지속 연장 가능한 콘텐츠 추가 예정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지속적인 업데이트와 확장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실사화 업그레이드 또는 연령별 맞춤 디자인 등 차별성이 있는 콘텐츠 확장 예정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기능 업그레이드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기존 기능에 추가된 상호작용 업그레이드 구현 예정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ko-KR" altLang="en-US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5948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44F687A-FB85-4C93-99EA-D7770CF1E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2238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70" y="2223766"/>
            <a:ext cx="3601261" cy="11587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DDDF2B3-9F32-467C-8C28-26DAF6F5C008}"/>
              </a:ext>
            </a:extLst>
          </p:cNvPr>
          <p:cNvSpPr/>
          <p:nvPr/>
        </p:nvSpPr>
        <p:spPr>
          <a:xfrm>
            <a:off x="3050901" y="4784781"/>
            <a:ext cx="6090199" cy="637377"/>
          </a:xfrm>
          <a:custGeom>
            <a:avLst/>
            <a:gdLst>
              <a:gd name="connsiteX0" fmla="*/ 0 w 6090199"/>
              <a:gd name="connsiteY0" fmla="*/ 318689 h 637377"/>
              <a:gd name="connsiteX1" fmla="*/ 318689 w 6090199"/>
              <a:gd name="connsiteY1" fmla="*/ 0 h 637377"/>
              <a:gd name="connsiteX2" fmla="*/ 863971 w 6090199"/>
              <a:gd name="connsiteY2" fmla="*/ 0 h 637377"/>
              <a:gd name="connsiteX3" fmla="*/ 1300197 w 6090199"/>
              <a:gd name="connsiteY3" fmla="*/ 0 h 637377"/>
              <a:gd name="connsiteX4" fmla="*/ 1954536 w 6090199"/>
              <a:gd name="connsiteY4" fmla="*/ 0 h 637377"/>
              <a:gd name="connsiteX5" fmla="*/ 2445290 w 6090199"/>
              <a:gd name="connsiteY5" fmla="*/ 0 h 637377"/>
              <a:gd name="connsiteX6" fmla="*/ 2826987 w 6090199"/>
              <a:gd name="connsiteY6" fmla="*/ 0 h 637377"/>
              <a:gd name="connsiteX7" fmla="*/ 3426798 w 6090199"/>
              <a:gd name="connsiteY7" fmla="*/ 0 h 637377"/>
              <a:gd name="connsiteX8" fmla="*/ 3863023 w 6090199"/>
              <a:gd name="connsiteY8" fmla="*/ 0 h 637377"/>
              <a:gd name="connsiteX9" fmla="*/ 4462834 w 6090199"/>
              <a:gd name="connsiteY9" fmla="*/ 0 h 637377"/>
              <a:gd name="connsiteX10" fmla="*/ 5117172 w 6090199"/>
              <a:gd name="connsiteY10" fmla="*/ 0 h 637377"/>
              <a:gd name="connsiteX11" fmla="*/ 5771511 w 6090199"/>
              <a:gd name="connsiteY11" fmla="*/ 0 h 637377"/>
              <a:gd name="connsiteX12" fmla="*/ 6090200 w 6090199"/>
              <a:gd name="connsiteY12" fmla="*/ 318689 h 637377"/>
              <a:gd name="connsiteX13" fmla="*/ 6090199 w 6090199"/>
              <a:gd name="connsiteY13" fmla="*/ 318689 h 637377"/>
              <a:gd name="connsiteX14" fmla="*/ 5771510 w 6090199"/>
              <a:gd name="connsiteY14" fmla="*/ 637378 h 637377"/>
              <a:gd name="connsiteX15" fmla="*/ 5226228 w 6090199"/>
              <a:gd name="connsiteY15" fmla="*/ 637378 h 637377"/>
              <a:gd name="connsiteX16" fmla="*/ 4680946 w 6090199"/>
              <a:gd name="connsiteY16" fmla="*/ 637378 h 637377"/>
              <a:gd name="connsiteX17" fmla="*/ 4244720 w 6090199"/>
              <a:gd name="connsiteY17" fmla="*/ 637378 h 637377"/>
              <a:gd name="connsiteX18" fmla="*/ 3590382 w 6090199"/>
              <a:gd name="connsiteY18" fmla="*/ 637378 h 637377"/>
              <a:gd name="connsiteX19" fmla="*/ 3045100 w 6090199"/>
              <a:gd name="connsiteY19" fmla="*/ 637378 h 637377"/>
              <a:gd name="connsiteX20" fmla="*/ 2390761 w 6090199"/>
              <a:gd name="connsiteY20" fmla="*/ 637377 h 637377"/>
              <a:gd name="connsiteX21" fmla="*/ 1790951 w 6090199"/>
              <a:gd name="connsiteY21" fmla="*/ 637377 h 637377"/>
              <a:gd name="connsiteX22" fmla="*/ 1300197 w 6090199"/>
              <a:gd name="connsiteY22" fmla="*/ 637377 h 637377"/>
              <a:gd name="connsiteX23" fmla="*/ 318689 w 6090199"/>
              <a:gd name="connsiteY23" fmla="*/ 637377 h 637377"/>
              <a:gd name="connsiteX24" fmla="*/ 0 w 6090199"/>
              <a:gd name="connsiteY24" fmla="*/ 318688 h 637377"/>
              <a:gd name="connsiteX25" fmla="*/ 0 w 6090199"/>
              <a:gd name="connsiteY25" fmla="*/ 318689 h 63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199" h="637377" fill="none" extrusionOk="0">
                <a:moveTo>
                  <a:pt x="0" y="318689"/>
                </a:moveTo>
                <a:cubicBezTo>
                  <a:pt x="24334" y="163632"/>
                  <a:pt x="128646" y="42383"/>
                  <a:pt x="318689" y="0"/>
                </a:cubicBezTo>
                <a:cubicBezTo>
                  <a:pt x="474108" y="-39107"/>
                  <a:pt x="701977" y="26969"/>
                  <a:pt x="863971" y="0"/>
                </a:cubicBezTo>
                <a:cubicBezTo>
                  <a:pt x="1025965" y="-26969"/>
                  <a:pt x="1180041" y="8126"/>
                  <a:pt x="1300197" y="0"/>
                </a:cubicBezTo>
                <a:cubicBezTo>
                  <a:pt x="1420353" y="-8126"/>
                  <a:pt x="1711036" y="33790"/>
                  <a:pt x="1954536" y="0"/>
                </a:cubicBezTo>
                <a:cubicBezTo>
                  <a:pt x="2198036" y="-33790"/>
                  <a:pt x="2228524" y="20852"/>
                  <a:pt x="2445290" y="0"/>
                </a:cubicBezTo>
                <a:cubicBezTo>
                  <a:pt x="2662056" y="-20852"/>
                  <a:pt x="2676187" y="11964"/>
                  <a:pt x="2826987" y="0"/>
                </a:cubicBezTo>
                <a:cubicBezTo>
                  <a:pt x="2977787" y="-11964"/>
                  <a:pt x="3229130" y="47951"/>
                  <a:pt x="3426798" y="0"/>
                </a:cubicBezTo>
                <a:cubicBezTo>
                  <a:pt x="3624466" y="-47951"/>
                  <a:pt x="3717679" y="45809"/>
                  <a:pt x="3863023" y="0"/>
                </a:cubicBezTo>
                <a:cubicBezTo>
                  <a:pt x="4008368" y="-45809"/>
                  <a:pt x="4186252" y="28851"/>
                  <a:pt x="4462834" y="0"/>
                </a:cubicBezTo>
                <a:cubicBezTo>
                  <a:pt x="4739416" y="-28851"/>
                  <a:pt x="4873498" y="23796"/>
                  <a:pt x="5117172" y="0"/>
                </a:cubicBezTo>
                <a:cubicBezTo>
                  <a:pt x="5360846" y="-23796"/>
                  <a:pt x="5479706" y="60582"/>
                  <a:pt x="5771511" y="0"/>
                </a:cubicBezTo>
                <a:cubicBezTo>
                  <a:pt x="5963500" y="4584"/>
                  <a:pt x="6079044" y="106311"/>
                  <a:pt x="6090200" y="318689"/>
                </a:cubicBezTo>
                <a:lnTo>
                  <a:pt x="6090199" y="318689"/>
                </a:lnTo>
                <a:cubicBezTo>
                  <a:pt x="6107475" y="495245"/>
                  <a:pt x="5962729" y="653141"/>
                  <a:pt x="5771510" y="637378"/>
                </a:cubicBezTo>
                <a:cubicBezTo>
                  <a:pt x="5556335" y="652223"/>
                  <a:pt x="5381052" y="583251"/>
                  <a:pt x="5226228" y="637378"/>
                </a:cubicBezTo>
                <a:cubicBezTo>
                  <a:pt x="5071404" y="691505"/>
                  <a:pt x="4855961" y="633058"/>
                  <a:pt x="4680946" y="637378"/>
                </a:cubicBezTo>
                <a:cubicBezTo>
                  <a:pt x="4505931" y="641698"/>
                  <a:pt x="4425063" y="600095"/>
                  <a:pt x="4244720" y="637378"/>
                </a:cubicBezTo>
                <a:cubicBezTo>
                  <a:pt x="4064377" y="674661"/>
                  <a:pt x="3820211" y="598052"/>
                  <a:pt x="3590382" y="637378"/>
                </a:cubicBezTo>
                <a:cubicBezTo>
                  <a:pt x="3360553" y="676704"/>
                  <a:pt x="3187726" y="590415"/>
                  <a:pt x="3045100" y="637378"/>
                </a:cubicBezTo>
                <a:cubicBezTo>
                  <a:pt x="2902474" y="684341"/>
                  <a:pt x="2536666" y="559475"/>
                  <a:pt x="2390761" y="637377"/>
                </a:cubicBezTo>
                <a:cubicBezTo>
                  <a:pt x="2244856" y="715279"/>
                  <a:pt x="2032363" y="595810"/>
                  <a:pt x="1790951" y="637377"/>
                </a:cubicBezTo>
                <a:cubicBezTo>
                  <a:pt x="1549539" y="678944"/>
                  <a:pt x="1502651" y="597870"/>
                  <a:pt x="1300197" y="637377"/>
                </a:cubicBezTo>
                <a:cubicBezTo>
                  <a:pt x="1097743" y="676884"/>
                  <a:pt x="606056" y="549076"/>
                  <a:pt x="318689" y="637377"/>
                </a:cubicBezTo>
                <a:cubicBezTo>
                  <a:pt x="143811" y="688749"/>
                  <a:pt x="11721" y="484178"/>
                  <a:pt x="0" y="318688"/>
                </a:cubicBezTo>
                <a:lnTo>
                  <a:pt x="0" y="318689"/>
                </a:lnTo>
                <a:close/>
              </a:path>
              <a:path w="6090199" h="637377" stroke="0" extrusionOk="0">
                <a:moveTo>
                  <a:pt x="0" y="318689"/>
                </a:moveTo>
                <a:cubicBezTo>
                  <a:pt x="-36762" y="120006"/>
                  <a:pt x="124798" y="6712"/>
                  <a:pt x="318689" y="0"/>
                </a:cubicBezTo>
                <a:cubicBezTo>
                  <a:pt x="546723" y="-31977"/>
                  <a:pt x="842039" y="29299"/>
                  <a:pt x="973028" y="0"/>
                </a:cubicBezTo>
                <a:cubicBezTo>
                  <a:pt x="1104017" y="-29299"/>
                  <a:pt x="1266821" y="19308"/>
                  <a:pt x="1463782" y="0"/>
                </a:cubicBezTo>
                <a:cubicBezTo>
                  <a:pt x="1660743" y="-19308"/>
                  <a:pt x="1771359" y="49031"/>
                  <a:pt x="1900007" y="0"/>
                </a:cubicBezTo>
                <a:cubicBezTo>
                  <a:pt x="2028655" y="-49031"/>
                  <a:pt x="2377199" y="45997"/>
                  <a:pt x="2499818" y="0"/>
                </a:cubicBezTo>
                <a:cubicBezTo>
                  <a:pt x="2622437" y="-45997"/>
                  <a:pt x="2834741" y="32059"/>
                  <a:pt x="2990572" y="0"/>
                </a:cubicBezTo>
                <a:cubicBezTo>
                  <a:pt x="3146403" y="-32059"/>
                  <a:pt x="3444326" y="36253"/>
                  <a:pt x="3644910" y="0"/>
                </a:cubicBezTo>
                <a:cubicBezTo>
                  <a:pt x="3845494" y="-36253"/>
                  <a:pt x="3974515" y="32789"/>
                  <a:pt x="4081136" y="0"/>
                </a:cubicBezTo>
                <a:cubicBezTo>
                  <a:pt x="4187757" y="-32789"/>
                  <a:pt x="4432995" y="33452"/>
                  <a:pt x="4735475" y="0"/>
                </a:cubicBezTo>
                <a:cubicBezTo>
                  <a:pt x="5037955" y="-33452"/>
                  <a:pt x="4942649" y="10487"/>
                  <a:pt x="5117172" y="0"/>
                </a:cubicBezTo>
                <a:cubicBezTo>
                  <a:pt x="5291695" y="-10487"/>
                  <a:pt x="5500330" y="66012"/>
                  <a:pt x="5771511" y="0"/>
                </a:cubicBezTo>
                <a:cubicBezTo>
                  <a:pt x="5952700" y="7714"/>
                  <a:pt x="6092201" y="163404"/>
                  <a:pt x="6090200" y="318689"/>
                </a:cubicBezTo>
                <a:lnTo>
                  <a:pt x="6090199" y="318689"/>
                </a:lnTo>
                <a:cubicBezTo>
                  <a:pt x="6109589" y="524563"/>
                  <a:pt x="5954300" y="645687"/>
                  <a:pt x="5771510" y="637378"/>
                </a:cubicBezTo>
                <a:cubicBezTo>
                  <a:pt x="5557967" y="643405"/>
                  <a:pt x="5522726" y="613058"/>
                  <a:pt x="5280756" y="637378"/>
                </a:cubicBezTo>
                <a:cubicBezTo>
                  <a:pt x="5038786" y="661698"/>
                  <a:pt x="4987750" y="580516"/>
                  <a:pt x="4735474" y="637378"/>
                </a:cubicBezTo>
                <a:cubicBezTo>
                  <a:pt x="4483198" y="694240"/>
                  <a:pt x="4268646" y="636856"/>
                  <a:pt x="4135664" y="637378"/>
                </a:cubicBezTo>
                <a:cubicBezTo>
                  <a:pt x="4002682" y="637900"/>
                  <a:pt x="3745688" y="600112"/>
                  <a:pt x="3535853" y="637378"/>
                </a:cubicBezTo>
                <a:cubicBezTo>
                  <a:pt x="3326018" y="674644"/>
                  <a:pt x="3060682" y="624860"/>
                  <a:pt x="2936043" y="637377"/>
                </a:cubicBezTo>
                <a:cubicBezTo>
                  <a:pt x="2811404" y="649894"/>
                  <a:pt x="2689486" y="599036"/>
                  <a:pt x="2554346" y="637377"/>
                </a:cubicBezTo>
                <a:cubicBezTo>
                  <a:pt x="2419206" y="675718"/>
                  <a:pt x="2258738" y="623294"/>
                  <a:pt x="2118120" y="637377"/>
                </a:cubicBezTo>
                <a:cubicBezTo>
                  <a:pt x="1977502" y="651460"/>
                  <a:pt x="1705855" y="585750"/>
                  <a:pt x="1518310" y="637377"/>
                </a:cubicBezTo>
                <a:cubicBezTo>
                  <a:pt x="1330765" y="689004"/>
                  <a:pt x="1139234" y="585339"/>
                  <a:pt x="1027556" y="637377"/>
                </a:cubicBezTo>
                <a:cubicBezTo>
                  <a:pt x="915878" y="689415"/>
                  <a:pt x="668150" y="606434"/>
                  <a:pt x="318689" y="637377"/>
                </a:cubicBezTo>
                <a:cubicBezTo>
                  <a:pt x="147149" y="611831"/>
                  <a:pt x="-42533" y="492288"/>
                  <a:pt x="0" y="318688"/>
                </a:cubicBezTo>
                <a:lnTo>
                  <a:pt x="0" y="318689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 시연 영상</a:t>
            </a:r>
            <a:endParaRPr lang="ko-KR" altLang="en-US" sz="24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37DB5-908B-42AD-BFAD-C920E09849A3}"/>
              </a:ext>
            </a:extLst>
          </p:cNvPr>
          <p:cNvSpPr txBox="1"/>
          <p:nvPr/>
        </p:nvSpPr>
        <p:spPr>
          <a:xfrm>
            <a:off x="2825326" y="3668147"/>
            <a:ext cx="65413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114F31"/>
                </a:solidFill>
                <a:latin typeface="Heroes Legend" panose="02000500000000000000" pitchFamily="2" charset="0"/>
                <a:ea typeface="CookieRun Black" panose="020B0600000101010101" pitchFamily="50" charset="-127"/>
              </a:rPr>
              <a:t>demonstrate</a:t>
            </a:r>
            <a:endParaRPr lang="ko-KR" altLang="en-US" sz="4800" dirty="0">
              <a:solidFill>
                <a:srgbClr val="114F31"/>
              </a:solidFill>
              <a:latin typeface="Heroes Legend" panose="02000500000000000000" pitchFamily="2" charset="0"/>
              <a:ea typeface="CookieRun Black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7468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100000">
                <a:srgbClr val="FCF1E5">
                  <a:alpha val="7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`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C0BD5EA-6EAC-4CDE-8E10-C0E356F3AFC3}"/>
              </a:ext>
            </a:extLst>
          </p:cNvPr>
          <p:cNvGrpSpPr/>
          <p:nvPr/>
        </p:nvGrpSpPr>
        <p:grpSpPr>
          <a:xfrm>
            <a:off x="2303999" y="3253648"/>
            <a:ext cx="7584002" cy="1145010"/>
            <a:chOff x="2281139" y="2942829"/>
            <a:chExt cx="7584002" cy="11450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8894E1B-03B7-4AD3-9053-4FEDBCC635EA}"/>
                </a:ext>
              </a:extLst>
            </p:cNvPr>
            <p:cNvSpPr txBox="1"/>
            <p:nvPr/>
          </p:nvSpPr>
          <p:spPr>
            <a:xfrm>
              <a:off x="2281139" y="2942829"/>
              <a:ext cx="753828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FCF1E5"/>
                  </a:solidFill>
                  <a:latin typeface="Heroes Legend" panose="02000500000000000000" pitchFamily="2" charset="0"/>
                </a:rPr>
                <a:t>Thank you!</a:t>
              </a:r>
              <a:endParaRPr lang="ko-KR" altLang="en-US" sz="6600" dirty="0">
                <a:solidFill>
                  <a:srgbClr val="FCF1E5"/>
                </a:solidFill>
                <a:latin typeface="Heroes Legend" panose="020005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CFC28B-CD3F-4A43-8780-F6F309FBD7AD}"/>
                </a:ext>
              </a:extLst>
            </p:cNvPr>
            <p:cNvSpPr txBox="1"/>
            <p:nvPr/>
          </p:nvSpPr>
          <p:spPr>
            <a:xfrm>
              <a:off x="2326859" y="2979843"/>
              <a:ext cx="753828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600" dirty="0">
                  <a:solidFill>
                    <a:srgbClr val="114F31"/>
                  </a:solidFill>
                  <a:latin typeface="Heroes Legend" panose="02000500000000000000" pitchFamily="2" charset="0"/>
                </a:rPr>
                <a:t>Thank you!</a:t>
              </a:r>
              <a:endParaRPr lang="ko-KR" altLang="en-US" sz="6600" dirty="0">
                <a:solidFill>
                  <a:srgbClr val="114F31"/>
                </a:solidFill>
                <a:latin typeface="Heroes Legend" panose="02000500000000000000" pitchFamily="2" charset="0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C07F3B2-9F78-4956-A4F7-5C18AA94A7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70" y="1726002"/>
            <a:ext cx="3601261" cy="1158744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26E7F75-54D1-4962-BE95-58D8AE2D6DB6}"/>
              </a:ext>
            </a:extLst>
          </p:cNvPr>
          <p:cNvSpPr/>
          <p:nvPr/>
        </p:nvSpPr>
        <p:spPr>
          <a:xfrm>
            <a:off x="2541271" y="4594034"/>
            <a:ext cx="7139939" cy="488867"/>
          </a:xfrm>
          <a:custGeom>
            <a:avLst/>
            <a:gdLst>
              <a:gd name="connsiteX0" fmla="*/ 0 w 7139939"/>
              <a:gd name="connsiteY0" fmla="*/ 244434 h 488867"/>
              <a:gd name="connsiteX1" fmla="*/ 244434 w 7139939"/>
              <a:gd name="connsiteY1" fmla="*/ 0 h 488867"/>
              <a:gd name="connsiteX2" fmla="*/ 865201 w 7139939"/>
              <a:gd name="connsiteY2" fmla="*/ 0 h 488867"/>
              <a:gd name="connsiteX3" fmla="*/ 1485967 w 7139939"/>
              <a:gd name="connsiteY3" fmla="*/ 0 h 488867"/>
              <a:gd name="connsiteX4" fmla="*/ 1907202 w 7139939"/>
              <a:gd name="connsiteY4" fmla="*/ 0 h 488867"/>
              <a:gd name="connsiteX5" fmla="*/ 2527969 w 7139939"/>
              <a:gd name="connsiteY5" fmla="*/ 0 h 488867"/>
              <a:gd name="connsiteX6" fmla="*/ 3215246 w 7139939"/>
              <a:gd name="connsiteY6" fmla="*/ 0 h 488867"/>
              <a:gd name="connsiteX7" fmla="*/ 3702991 w 7139939"/>
              <a:gd name="connsiteY7" fmla="*/ 0 h 488867"/>
              <a:gd name="connsiteX8" fmla="*/ 4390269 w 7139939"/>
              <a:gd name="connsiteY8" fmla="*/ 0 h 488867"/>
              <a:gd name="connsiteX9" fmla="*/ 4811503 w 7139939"/>
              <a:gd name="connsiteY9" fmla="*/ 0 h 488867"/>
              <a:gd name="connsiteX10" fmla="*/ 5166227 w 7139939"/>
              <a:gd name="connsiteY10" fmla="*/ 0 h 488867"/>
              <a:gd name="connsiteX11" fmla="*/ 5520951 w 7139939"/>
              <a:gd name="connsiteY11" fmla="*/ 0 h 488867"/>
              <a:gd name="connsiteX12" fmla="*/ 6141718 w 7139939"/>
              <a:gd name="connsiteY12" fmla="*/ 0 h 488867"/>
              <a:gd name="connsiteX13" fmla="*/ 6895506 w 7139939"/>
              <a:gd name="connsiteY13" fmla="*/ 0 h 488867"/>
              <a:gd name="connsiteX14" fmla="*/ 7139940 w 7139939"/>
              <a:gd name="connsiteY14" fmla="*/ 244434 h 488867"/>
              <a:gd name="connsiteX15" fmla="*/ 7139939 w 7139939"/>
              <a:gd name="connsiteY15" fmla="*/ 244434 h 488867"/>
              <a:gd name="connsiteX16" fmla="*/ 6895505 w 7139939"/>
              <a:gd name="connsiteY16" fmla="*/ 488868 h 488867"/>
              <a:gd name="connsiteX17" fmla="*/ 6540781 w 7139939"/>
              <a:gd name="connsiteY17" fmla="*/ 488868 h 488867"/>
              <a:gd name="connsiteX18" fmla="*/ 6053036 w 7139939"/>
              <a:gd name="connsiteY18" fmla="*/ 488868 h 488867"/>
              <a:gd name="connsiteX19" fmla="*/ 5432269 w 7139939"/>
              <a:gd name="connsiteY19" fmla="*/ 488868 h 488867"/>
              <a:gd name="connsiteX20" fmla="*/ 5011035 w 7139939"/>
              <a:gd name="connsiteY20" fmla="*/ 488868 h 488867"/>
              <a:gd name="connsiteX21" fmla="*/ 4456779 w 7139939"/>
              <a:gd name="connsiteY21" fmla="*/ 488868 h 488867"/>
              <a:gd name="connsiteX22" fmla="*/ 4102055 w 7139939"/>
              <a:gd name="connsiteY22" fmla="*/ 488868 h 488867"/>
              <a:gd name="connsiteX23" fmla="*/ 3414778 w 7139939"/>
              <a:gd name="connsiteY23" fmla="*/ 488867 h 488867"/>
              <a:gd name="connsiteX24" fmla="*/ 2860522 w 7139939"/>
              <a:gd name="connsiteY24" fmla="*/ 488867 h 488867"/>
              <a:gd name="connsiteX25" fmla="*/ 2173245 w 7139939"/>
              <a:gd name="connsiteY25" fmla="*/ 488867 h 488867"/>
              <a:gd name="connsiteX26" fmla="*/ 1685499 w 7139939"/>
              <a:gd name="connsiteY26" fmla="*/ 488867 h 488867"/>
              <a:gd name="connsiteX27" fmla="*/ 1264265 w 7139939"/>
              <a:gd name="connsiteY27" fmla="*/ 488867 h 488867"/>
              <a:gd name="connsiteX28" fmla="*/ 244434 w 7139939"/>
              <a:gd name="connsiteY28" fmla="*/ 488867 h 488867"/>
              <a:gd name="connsiteX29" fmla="*/ 0 w 7139939"/>
              <a:gd name="connsiteY29" fmla="*/ 244433 h 488867"/>
              <a:gd name="connsiteX30" fmla="*/ 0 w 7139939"/>
              <a:gd name="connsiteY30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139939" h="488867" fill="none" extrusionOk="0">
                <a:moveTo>
                  <a:pt x="0" y="244434"/>
                </a:moveTo>
                <a:cubicBezTo>
                  <a:pt x="17166" y="120251"/>
                  <a:pt x="79532" y="6562"/>
                  <a:pt x="244434" y="0"/>
                </a:cubicBezTo>
                <a:cubicBezTo>
                  <a:pt x="513439" y="-16235"/>
                  <a:pt x="586390" y="17058"/>
                  <a:pt x="865201" y="0"/>
                </a:cubicBezTo>
                <a:cubicBezTo>
                  <a:pt x="1144012" y="-17058"/>
                  <a:pt x="1183627" y="26144"/>
                  <a:pt x="1485967" y="0"/>
                </a:cubicBezTo>
                <a:cubicBezTo>
                  <a:pt x="1788307" y="-26144"/>
                  <a:pt x="1756819" y="33777"/>
                  <a:pt x="1907202" y="0"/>
                </a:cubicBezTo>
                <a:cubicBezTo>
                  <a:pt x="2057585" y="-33777"/>
                  <a:pt x="2345884" y="73272"/>
                  <a:pt x="2527969" y="0"/>
                </a:cubicBezTo>
                <a:cubicBezTo>
                  <a:pt x="2710054" y="-73272"/>
                  <a:pt x="2980040" y="14417"/>
                  <a:pt x="3215246" y="0"/>
                </a:cubicBezTo>
                <a:cubicBezTo>
                  <a:pt x="3450452" y="-14417"/>
                  <a:pt x="3530912" y="35719"/>
                  <a:pt x="3702991" y="0"/>
                </a:cubicBezTo>
                <a:cubicBezTo>
                  <a:pt x="3875071" y="-35719"/>
                  <a:pt x="4188306" y="57418"/>
                  <a:pt x="4390269" y="0"/>
                </a:cubicBezTo>
                <a:cubicBezTo>
                  <a:pt x="4592232" y="-57418"/>
                  <a:pt x="4678046" y="10249"/>
                  <a:pt x="4811503" y="0"/>
                </a:cubicBezTo>
                <a:cubicBezTo>
                  <a:pt x="4944960" y="-10249"/>
                  <a:pt x="4998431" y="12118"/>
                  <a:pt x="5166227" y="0"/>
                </a:cubicBezTo>
                <a:cubicBezTo>
                  <a:pt x="5334023" y="-12118"/>
                  <a:pt x="5400757" y="7471"/>
                  <a:pt x="5520951" y="0"/>
                </a:cubicBezTo>
                <a:cubicBezTo>
                  <a:pt x="5641145" y="-7471"/>
                  <a:pt x="5951570" y="52176"/>
                  <a:pt x="6141718" y="0"/>
                </a:cubicBezTo>
                <a:cubicBezTo>
                  <a:pt x="6331866" y="-52176"/>
                  <a:pt x="6594327" y="62337"/>
                  <a:pt x="6895506" y="0"/>
                </a:cubicBezTo>
                <a:cubicBezTo>
                  <a:pt x="7037109" y="1483"/>
                  <a:pt x="7144088" y="105008"/>
                  <a:pt x="7139940" y="244434"/>
                </a:cubicBezTo>
                <a:lnTo>
                  <a:pt x="7139939" y="244434"/>
                </a:lnTo>
                <a:cubicBezTo>
                  <a:pt x="7133666" y="368226"/>
                  <a:pt x="7015786" y="495707"/>
                  <a:pt x="6895505" y="488868"/>
                </a:cubicBezTo>
                <a:cubicBezTo>
                  <a:pt x="6806933" y="499743"/>
                  <a:pt x="6707679" y="456890"/>
                  <a:pt x="6540781" y="488868"/>
                </a:cubicBezTo>
                <a:cubicBezTo>
                  <a:pt x="6373883" y="520846"/>
                  <a:pt x="6184066" y="464701"/>
                  <a:pt x="6053036" y="488868"/>
                </a:cubicBezTo>
                <a:cubicBezTo>
                  <a:pt x="5922007" y="513035"/>
                  <a:pt x="5667658" y="422991"/>
                  <a:pt x="5432269" y="488868"/>
                </a:cubicBezTo>
                <a:cubicBezTo>
                  <a:pt x="5196880" y="554745"/>
                  <a:pt x="5105445" y="440848"/>
                  <a:pt x="5011035" y="488868"/>
                </a:cubicBezTo>
                <a:cubicBezTo>
                  <a:pt x="4916625" y="536888"/>
                  <a:pt x="4610173" y="473498"/>
                  <a:pt x="4456779" y="488868"/>
                </a:cubicBezTo>
                <a:cubicBezTo>
                  <a:pt x="4303385" y="504238"/>
                  <a:pt x="4229573" y="481358"/>
                  <a:pt x="4102055" y="488868"/>
                </a:cubicBezTo>
                <a:cubicBezTo>
                  <a:pt x="3974537" y="496378"/>
                  <a:pt x="3726393" y="481573"/>
                  <a:pt x="3414778" y="488867"/>
                </a:cubicBezTo>
                <a:cubicBezTo>
                  <a:pt x="3103163" y="496161"/>
                  <a:pt x="3135877" y="462809"/>
                  <a:pt x="2860522" y="488867"/>
                </a:cubicBezTo>
                <a:cubicBezTo>
                  <a:pt x="2585167" y="514925"/>
                  <a:pt x="2366000" y="481898"/>
                  <a:pt x="2173245" y="488867"/>
                </a:cubicBezTo>
                <a:cubicBezTo>
                  <a:pt x="1980490" y="495836"/>
                  <a:pt x="1899873" y="447888"/>
                  <a:pt x="1685499" y="488867"/>
                </a:cubicBezTo>
                <a:cubicBezTo>
                  <a:pt x="1471125" y="529846"/>
                  <a:pt x="1365867" y="472744"/>
                  <a:pt x="1264265" y="488867"/>
                </a:cubicBezTo>
                <a:cubicBezTo>
                  <a:pt x="1162663" y="504990"/>
                  <a:pt x="678038" y="433776"/>
                  <a:pt x="244434" y="488867"/>
                </a:cubicBezTo>
                <a:cubicBezTo>
                  <a:pt x="98719" y="492627"/>
                  <a:pt x="-513" y="353806"/>
                  <a:pt x="0" y="244433"/>
                </a:cubicBezTo>
                <a:lnTo>
                  <a:pt x="0" y="244434"/>
                </a:lnTo>
                <a:close/>
              </a:path>
              <a:path w="7139939" h="488867" stroke="0" extrusionOk="0">
                <a:moveTo>
                  <a:pt x="0" y="244434"/>
                </a:moveTo>
                <a:cubicBezTo>
                  <a:pt x="-12976" y="101433"/>
                  <a:pt x="83714" y="9654"/>
                  <a:pt x="244434" y="0"/>
                </a:cubicBezTo>
                <a:cubicBezTo>
                  <a:pt x="395103" y="-5375"/>
                  <a:pt x="694416" y="39518"/>
                  <a:pt x="931711" y="0"/>
                </a:cubicBezTo>
                <a:cubicBezTo>
                  <a:pt x="1169006" y="-39518"/>
                  <a:pt x="1254320" y="6834"/>
                  <a:pt x="1419457" y="0"/>
                </a:cubicBezTo>
                <a:cubicBezTo>
                  <a:pt x="1584594" y="-6834"/>
                  <a:pt x="1704706" y="43013"/>
                  <a:pt x="1840691" y="0"/>
                </a:cubicBezTo>
                <a:cubicBezTo>
                  <a:pt x="1976676" y="-43013"/>
                  <a:pt x="2299515" y="23146"/>
                  <a:pt x="2461458" y="0"/>
                </a:cubicBezTo>
                <a:cubicBezTo>
                  <a:pt x="2623401" y="-23146"/>
                  <a:pt x="2746250" y="17636"/>
                  <a:pt x="2949203" y="0"/>
                </a:cubicBezTo>
                <a:cubicBezTo>
                  <a:pt x="3152156" y="-17636"/>
                  <a:pt x="3337865" y="39291"/>
                  <a:pt x="3636481" y="0"/>
                </a:cubicBezTo>
                <a:cubicBezTo>
                  <a:pt x="3935097" y="-39291"/>
                  <a:pt x="3972196" y="14962"/>
                  <a:pt x="4057715" y="0"/>
                </a:cubicBezTo>
                <a:cubicBezTo>
                  <a:pt x="4143234" y="-14962"/>
                  <a:pt x="4425258" y="31205"/>
                  <a:pt x="4744993" y="0"/>
                </a:cubicBezTo>
                <a:cubicBezTo>
                  <a:pt x="5064728" y="-31205"/>
                  <a:pt x="4930934" y="3187"/>
                  <a:pt x="5099717" y="0"/>
                </a:cubicBezTo>
                <a:cubicBezTo>
                  <a:pt x="5268500" y="-3187"/>
                  <a:pt x="5534155" y="55905"/>
                  <a:pt x="5653973" y="0"/>
                </a:cubicBezTo>
                <a:cubicBezTo>
                  <a:pt x="5773791" y="-55905"/>
                  <a:pt x="6096591" y="25434"/>
                  <a:pt x="6208229" y="0"/>
                </a:cubicBezTo>
                <a:cubicBezTo>
                  <a:pt x="6319867" y="-25434"/>
                  <a:pt x="6657011" y="3918"/>
                  <a:pt x="6895506" y="0"/>
                </a:cubicBezTo>
                <a:cubicBezTo>
                  <a:pt x="7041674" y="13683"/>
                  <a:pt x="7156873" y="94612"/>
                  <a:pt x="7139940" y="244434"/>
                </a:cubicBezTo>
                <a:lnTo>
                  <a:pt x="7139939" y="244434"/>
                </a:lnTo>
                <a:cubicBezTo>
                  <a:pt x="7144527" y="357851"/>
                  <a:pt x="7019386" y="490693"/>
                  <a:pt x="6895505" y="488868"/>
                </a:cubicBezTo>
                <a:cubicBezTo>
                  <a:pt x="6720665" y="516542"/>
                  <a:pt x="6520897" y="472851"/>
                  <a:pt x="6208228" y="488868"/>
                </a:cubicBezTo>
                <a:cubicBezTo>
                  <a:pt x="5895559" y="504885"/>
                  <a:pt x="5780270" y="453995"/>
                  <a:pt x="5587461" y="488868"/>
                </a:cubicBezTo>
                <a:cubicBezTo>
                  <a:pt x="5394652" y="523741"/>
                  <a:pt x="5248216" y="431916"/>
                  <a:pt x="4966694" y="488868"/>
                </a:cubicBezTo>
                <a:cubicBezTo>
                  <a:pt x="4685172" y="545820"/>
                  <a:pt x="4706470" y="469551"/>
                  <a:pt x="4611971" y="488868"/>
                </a:cubicBezTo>
                <a:cubicBezTo>
                  <a:pt x="4517472" y="508185"/>
                  <a:pt x="4372119" y="460952"/>
                  <a:pt x="4190736" y="488868"/>
                </a:cubicBezTo>
                <a:cubicBezTo>
                  <a:pt x="4009353" y="516784"/>
                  <a:pt x="3857091" y="434339"/>
                  <a:pt x="3569970" y="488868"/>
                </a:cubicBezTo>
                <a:cubicBezTo>
                  <a:pt x="3282848" y="543396"/>
                  <a:pt x="3285988" y="468608"/>
                  <a:pt x="3082224" y="488867"/>
                </a:cubicBezTo>
                <a:cubicBezTo>
                  <a:pt x="2878460" y="509126"/>
                  <a:pt x="2752513" y="484298"/>
                  <a:pt x="2660990" y="488867"/>
                </a:cubicBezTo>
                <a:cubicBezTo>
                  <a:pt x="2569467" y="493436"/>
                  <a:pt x="2177909" y="442890"/>
                  <a:pt x="2040223" y="488867"/>
                </a:cubicBezTo>
                <a:cubicBezTo>
                  <a:pt x="1902537" y="534844"/>
                  <a:pt x="1750669" y="435995"/>
                  <a:pt x="1485967" y="488867"/>
                </a:cubicBezTo>
                <a:cubicBezTo>
                  <a:pt x="1221265" y="541739"/>
                  <a:pt x="1196575" y="475484"/>
                  <a:pt x="931711" y="488867"/>
                </a:cubicBezTo>
                <a:cubicBezTo>
                  <a:pt x="666847" y="502250"/>
                  <a:pt x="493414" y="446692"/>
                  <a:pt x="244434" y="488867"/>
                </a:cubicBezTo>
                <a:cubicBezTo>
                  <a:pt x="128548" y="494855"/>
                  <a:pt x="-1609" y="3460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이진주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권보성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박효근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허지미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박진희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,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박현선</a:t>
            </a:r>
          </a:p>
        </p:txBody>
      </p:sp>
    </p:spTree>
    <p:extLst>
      <p:ext uri="{BB962C8B-B14F-4D97-AF65-F5344CB8AC3E}">
        <p14:creationId xmlns:p14="http://schemas.microsoft.com/office/powerpoint/2010/main" val="1724724791"/>
      </p:ext>
    </p:extLst>
  </p:cSld>
  <p:clrMapOvr>
    <a:masterClrMapping/>
  </p:clrMapOvr>
  <p:transition>
    <p:split orient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044F687A-FB85-4C93-99EA-D7770CF1E1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9" b="22947"/>
          <a:stretch/>
        </p:blipFill>
        <p:spPr>
          <a:xfrm>
            <a:off x="0" y="624982"/>
            <a:ext cx="12192000" cy="6233017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5370" y="1518236"/>
            <a:ext cx="3601261" cy="1158744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323A34C-9131-4DDC-9CC5-09C987B04D4D}"/>
              </a:ext>
            </a:extLst>
          </p:cNvPr>
          <p:cNvSpPr/>
          <p:nvPr/>
        </p:nvSpPr>
        <p:spPr>
          <a:xfrm>
            <a:off x="3121534" y="3957771"/>
            <a:ext cx="6090199" cy="637377"/>
          </a:xfrm>
          <a:custGeom>
            <a:avLst/>
            <a:gdLst>
              <a:gd name="connsiteX0" fmla="*/ 0 w 6090199"/>
              <a:gd name="connsiteY0" fmla="*/ 318689 h 637377"/>
              <a:gd name="connsiteX1" fmla="*/ 318689 w 6090199"/>
              <a:gd name="connsiteY1" fmla="*/ 0 h 637377"/>
              <a:gd name="connsiteX2" fmla="*/ 863971 w 6090199"/>
              <a:gd name="connsiteY2" fmla="*/ 0 h 637377"/>
              <a:gd name="connsiteX3" fmla="*/ 1300197 w 6090199"/>
              <a:gd name="connsiteY3" fmla="*/ 0 h 637377"/>
              <a:gd name="connsiteX4" fmla="*/ 1954536 w 6090199"/>
              <a:gd name="connsiteY4" fmla="*/ 0 h 637377"/>
              <a:gd name="connsiteX5" fmla="*/ 2445290 w 6090199"/>
              <a:gd name="connsiteY5" fmla="*/ 0 h 637377"/>
              <a:gd name="connsiteX6" fmla="*/ 2826987 w 6090199"/>
              <a:gd name="connsiteY6" fmla="*/ 0 h 637377"/>
              <a:gd name="connsiteX7" fmla="*/ 3426798 w 6090199"/>
              <a:gd name="connsiteY7" fmla="*/ 0 h 637377"/>
              <a:gd name="connsiteX8" fmla="*/ 3863023 w 6090199"/>
              <a:gd name="connsiteY8" fmla="*/ 0 h 637377"/>
              <a:gd name="connsiteX9" fmla="*/ 4462834 w 6090199"/>
              <a:gd name="connsiteY9" fmla="*/ 0 h 637377"/>
              <a:gd name="connsiteX10" fmla="*/ 5117172 w 6090199"/>
              <a:gd name="connsiteY10" fmla="*/ 0 h 637377"/>
              <a:gd name="connsiteX11" fmla="*/ 5771511 w 6090199"/>
              <a:gd name="connsiteY11" fmla="*/ 0 h 637377"/>
              <a:gd name="connsiteX12" fmla="*/ 6090200 w 6090199"/>
              <a:gd name="connsiteY12" fmla="*/ 318689 h 637377"/>
              <a:gd name="connsiteX13" fmla="*/ 6090199 w 6090199"/>
              <a:gd name="connsiteY13" fmla="*/ 318689 h 637377"/>
              <a:gd name="connsiteX14" fmla="*/ 5771510 w 6090199"/>
              <a:gd name="connsiteY14" fmla="*/ 637378 h 637377"/>
              <a:gd name="connsiteX15" fmla="*/ 5226228 w 6090199"/>
              <a:gd name="connsiteY15" fmla="*/ 637378 h 637377"/>
              <a:gd name="connsiteX16" fmla="*/ 4680946 w 6090199"/>
              <a:gd name="connsiteY16" fmla="*/ 637378 h 637377"/>
              <a:gd name="connsiteX17" fmla="*/ 4244720 w 6090199"/>
              <a:gd name="connsiteY17" fmla="*/ 637378 h 637377"/>
              <a:gd name="connsiteX18" fmla="*/ 3590382 w 6090199"/>
              <a:gd name="connsiteY18" fmla="*/ 637378 h 637377"/>
              <a:gd name="connsiteX19" fmla="*/ 3045100 w 6090199"/>
              <a:gd name="connsiteY19" fmla="*/ 637378 h 637377"/>
              <a:gd name="connsiteX20" fmla="*/ 2390761 w 6090199"/>
              <a:gd name="connsiteY20" fmla="*/ 637377 h 637377"/>
              <a:gd name="connsiteX21" fmla="*/ 1790951 w 6090199"/>
              <a:gd name="connsiteY21" fmla="*/ 637377 h 637377"/>
              <a:gd name="connsiteX22" fmla="*/ 1300197 w 6090199"/>
              <a:gd name="connsiteY22" fmla="*/ 637377 h 637377"/>
              <a:gd name="connsiteX23" fmla="*/ 318689 w 6090199"/>
              <a:gd name="connsiteY23" fmla="*/ 637377 h 637377"/>
              <a:gd name="connsiteX24" fmla="*/ 0 w 6090199"/>
              <a:gd name="connsiteY24" fmla="*/ 318688 h 637377"/>
              <a:gd name="connsiteX25" fmla="*/ 0 w 6090199"/>
              <a:gd name="connsiteY25" fmla="*/ 318689 h 63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199" h="637377" fill="none" extrusionOk="0">
                <a:moveTo>
                  <a:pt x="0" y="318689"/>
                </a:moveTo>
                <a:cubicBezTo>
                  <a:pt x="24334" y="163632"/>
                  <a:pt x="128646" y="42383"/>
                  <a:pt x="318689" y="0"/>
                </a:cubicBezTo>
                <a:cubicBezTo>
                  <a:pt x="474108" y="-39107"/>
                  <a:pt x="701977" y="26969"/>
                  <a:pt x="863971" y="0"/>
                </a:cubicBezTo>
                <a:cubicBezTo>
                  <a:pt x="1025965" y="-26969"/>
                  <a:pt x="1180041" y="8126"/>
                  <a:pt x="1300197" y="0"/>
                </a:cubicBezTo>
                <a:cubicBezTo>
                  <a:pt x="1420353" y="-8126"/>
                  <a:pt x="1711036" y="33790"/>
                  <a:pt x="1954536" y="0"/>
                </a:cubicBezTo>
                <a:cubicBezTo>
                  <a:pt x="2198036" y="-33790"/>
                  <a:pt x="2228524" y="20852"/>
                  <a:pt x="2445290" y="0"/>
                </a:cubicBezTo>
                <a:cubicBezTo>
                  <a:pt x="2662056" y="-20852"/>
                  <a:pt x="2676187" y="11964"/>
                  <a:pt x="2826987" y="0"/>
                </a:cubicBezTo>
                <a:cubicBezTo>
                  <a:pt x="2977787" y="-11964"/>
                  <a:pt x="3229130" y="47951"/>
                  <a:pt x="3426798" y="0"/>
                </a:cubicBezTo>
                <a:cubicBezTo>
                  <a:pt x="3624466" y="-47951"/>
                  <a:pt x="3717679" y="45809"/>
                  <a:pt x="3863023" y="0"/>
                </a:cubicBezTo>
                <a:cubicBezTo>
                  <a:pt x="4008368" y="-45809"/>
                  <a:pt x="4186252" y="28851"/>
                  <a:pt x="4462834" y="0"/>
                </a:cubicBezTo>
                <a:cubicBezTo>
                  <a:pt x="4739416" y="-28851"/>
                  <a:pt x="4873498" y="23796"/>
                  <a:pt x="5117172" y="0"/>
                </a:cubicBezTo>
                <a:cubicBezTo>
                  <a:pt x="5360846" y="-23796"/>
                  <a:pt x="5479706" y="60582"/>
                  <a:pt x="5771511" y="0"/>
                </a:cubicBezTo>
                <a:cubicBezTo>
                  <a:pt x="5963500" y="4584"/>
                  <a:pt x="6079044" y="106311"/>
                  <a:pt x="6090200" y="318689"/>
                </a:cubicBezTo>
                <a:lnTo>
                  <a:pt x="6090199" y="318689"/>
                </a:lnTo>
                <a:cubicBezTo>
                  <a:pt x="6107475" y="495245"/>
                  <a:pt x="5962729" y="653141"/>
                  <a:pt x="5771510" y="637378"/>
                </a:cubicBezTo>
                <a:cubicBezTo>
                  <a:pt x="5556335" y="652223"/>
                  <a:pt x="5381052" y="583251"/>
                  <a:pt x="5226228" y="637378"/>
                </a:cubicBezTo>
                <a:cubicBezTo>
                  <a:pt x="5071404" y="691505"/>
                  <a:pt x="4855961" y="633058"/>
                  <a:pt x="4680946" y="637378"/>
                </a:cubicBezTo>
                <a:cubicBezTo>
                  <a:pt x="4505931" y="641698"/>
                  <a:pt x="4425063" y="600095"/>
                  <a:pt x="4244720" y="637378"/>
                </a:cubicBezTo>
                <a:cubicBezTo>
                  <a:pt x="4064377" y="674661"/>
                  <a:pt x="3820211" y="598052"/>
                  <a:pt x="3590382" y="637378"/>
                </a:cubicBezTo>
                <a:cubicBezTo>
                  <a:pt x="3360553" y="676704"/>
                  <a:pt x="3187726" y="590415"/>
                  <a:pt x="3045100" y="637378"/>
                </a:cubicBezTo>
                <a:cubicBezTo>
                  <a:pt x="2902474" y="684341"/>
                  <a:pt x="2536666" y="559475"/>
                  <a:pt x="2390761" y="637377"/>
                </a:cubicBezTo>
                <a:cubicBezTo>
                  <a:pt x="2244856" y="715279"/>
                  <a:pt x="2032363" y="595810"/>
                  <a:pt x="1790951" y="637377"/>
                </a:cubicBezTo>
                <a:cubicBezTo>
                  <a:pt x="1549539" y="678944"/>
                  <a:pt x="1502651" y="597870"/>
                  <a:pt x="1300197" y="637377"/>
                </a:cubicBezTo>
                <a:cubicBezTo>
                  <a:pt x="1097743" y="676884"/>
                  <a:pt x="606056" y="549076"/>
                  <a:pt x="318689" y="637377"/>
                </a:cubicBezTo>
                <a:cubicBezTo>
                  <a:pt x="143811" y="688749"/>
                  <a:pt x="11721" y="484178"/>
                  <a:pt x="0" y="318688"/>
                </a:cubicBezTo>
                <a:lnTo>
                  <a:pt x="0" y="318689"/>
                </a:lnTo>
                <a:close/>
              </a:path>
              <a:path w="6090199" h="637377" stroke="0" extrusionOk="0">
                <a:moveTo>
                  <a:pt x="0" y="318689"/>
                </a:moveTo>
                <a:cubicBezTo>
                  <a:pt x="-36762" y="120006"/>
                  <a:pt x="124798" y="6712"/>
                  <a:pt x="318689" y="0"/>
                </a:cubicBezTo>
                <a:cubicBezTo>
                  <a:pt x="546723" y="-31977"/>
                  <a:pt x="842039" y="29299"/>
                  <a:pt x="973028" y="0"/>
                </a:cubicBezTo>
                <a:cubicBezTo>
                  <a:pt x="1104017" y="-29299"/>
                  <a:pt x="1266821" y="19308"/>
                  <a:pt x="1463782" y="0"/>
                </a:cubicBezTo>
                <a:cubicBezTo>
                  <a:pt x="1660743" y="-19308"/>
                  <a:pt x="1771359" y="49031"/>
                  <a:pt x="1900007" y="0"/>
                </a:cubicBezTo>
                <a:cubicBezTo>
                  <a:pt x="2028655" y="-49031"/>
                  <a:pt x="2377199" y="45997"/>
                  <a:pt x="2499818" y="0"/>
                </a:cubicBezTo>
                <a:cubicBezTo>
                  <a:pt x="2622437" y="-45997"/>
                  <a:pt x="2834741" y="32059"/>
                  <a:pt x="2990572" y="0"/>
                </a:cubicBezTo>
                <a:cubicBezTo>
                  <a:pt x="3146403" y="-32059"/>
                  <a:pt x="3444326" y="36253"/>
                  <a:pt x="3644910" y="0"/>
                </a:cubicBezTo>
                <a:cubicBezTo>
                  <a:pt x="3845494" y="-36253"/>
                  <a:pt x="3974515" y="32789"/>
                  <a:pt x="4081136" y="0"/>
                </a:cubicBezTo>
                <a:cubicBezTo>
                  <a:pt x="4187757" y="-32789"/>
                  <a:pt x="4432995" y="33452"/>
                  <a:pt x="4735475" y="0"/>
                </a:cubicBezTo>
                <a:cubicBezTo>
                  <a:pt x="5037955" y="-33452"/>
                  <a:pt x="4942649" y="10487"/>
                  <a:pt x="5117172" y="0"/>
                </a:cubicBezTo>
                <a:cubicBezTo>
                  <a:pt x="5291695" y="-10487"/>
                  <a:pt x="5500330" y="66012"/>
                  <a:pt x="5771511" y="0"/>
                </a:cubicBezTo>
                <a:cubicBezTo>
                  <a:pt x="5952700" y="7714"/>
                  <a:pt x="6092201" y="163404"/>
                  <a:pt x="6090200" y="318689"/>
                </a:cubicBezTo>
                <a:lnTo>
                  <a:pt x="6090199" y="318689"/>
                </a:lnTo>
                <a:cubicBezTo>
                  <a:pt x="6109589" y="524563"/>
                  <a:pt x="5954300" y="645687"/>
                  <a:pt x="5771510" y="637378"/>
                </a:cubicBezTo>
                <a:cubicBezTo>
                  <a:pt x="5557967" y="643405"/>
                  <a:pt x="5522726" y="613058"/>
                  <a:pt x="5280756" y="637378"/>
                </a:cubicBezTo>
                <a:cubicBezTo>
                  <a:pt x="5038786" y="661698"/>
                  <a:pt x="4987750" y="580516"/>
                  <a:pt x="4735474" y="637378"/>
                </a:cubicBezTo>
                <a:cubicBezTo>
                  <a:pt x="4483198" y="694240"/>
                  <a:pt x="4268646" y="636856"/>
                  <a:pt x="4135664" y="637378"/>
                </a:cubicBezTo>
                <a:cubicBezTo>
                  <a:pt x="4002682" y="637900"/>
                  <a:pt x="3745688" y="600112"/>
                  <a:pt x="3535853" y="637378"/>
                </a:cubicBezTo>
                <a:cubicBezTo>
                  <a:pt x="3326018" y="674644"/>
                  <a:pt x="3060682" y="624860"/>
                  <a:pt x="2936043" y="637377"/>
                </a:cubicBezTo>
                <a:cubicBezTo>
                  <a:pt x="2811404" y="649894"/>
                  <a:pt x="2689486" y="599036"/>
                  <a:pt x="2554346" y="637377"/>
                </a:cubicBezTo>
                <a:cubicBezTo>
                  <a:pt x="2419206" y="675718"/>
                  <a:pt x="2258738" y="623294"/>
                  <a:pt x="2118120" y="637377"/>
                </a:cubicBezTo>
                <a:cubicBezTo>
                  <a:pt x="1977502" y="651460"/>
                  <a:pt x="1705855" y="585750"/>
                  <a:pt x="1518310" y="637377"/>
                </a:cubicBezTo>
                <a:cubicBezTo>
                  <a:pt x="1330765" y="689004"/>
                  <a:pt x="1139234" y="585339"/>
                  <a:pt x="1027556" y="637377"/>
                </a:cubicBezTo>
                <a:cubicBezTo>
                  <a:pt x="915878" y="689415"/>
                  <a:pt x="668150" y="606434"/>
                  <a:pt x="318689" y="637377"/>
                </a:cubicBezTo>
                <a:cubicBezTo>
                  <a:pt x="147149" y="611831"/>
                  <a:pt x="-42533" y="492288"/>
                  <a:pt x="0" y="318688"/>
                </a:cubicBezTo>
                <a:lnTo>
                  <a:pt x="0" y="318689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 개요</a:t>
            </a:r>
            <a:endParaRPr lang="ko-KR" altLang="en-US" sz="24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E224316-6973-45C3-A30C-475B221C319E}"/>
              </a:ext>
            </a:extLst>
          </p:cNvPr>
          <p:cNvSpPr/>
          <p:nvPr/>
        </p:nvSpPr>
        <p:spPr>
          <a:xfrm>
            <a:off x="3121534" y="4856796"/>
            <a:ext cx="6090199" cy="637377"/>
          </a:xfrm>
          <a:custGeom>
            <a:avLst/>
            <a:gdLst>
              <a:gd name="connsiteX0" fmla="*/ 0 w 6090199"/>
              <a:gd name="connsiteY0" fmla="*/ 318689 h 637377"/>
              <a:gd name="connsiteX1" fmla="*/ 318689 w 6090199"/>
              <a:gd name="connsiteY1" fmla="*/ 0 h 637377"/>
              <a:gd name="connsiteX2" fmla="*/ 1000292 w 6090199"/>
              <a:gd name="connsiteY2" fmla="*/ 0 h 637377"/>
              <a:gd name="connsiteX3" fmla="*/ 1681895 w 6090199"/>
              <a:gd name="connsiteY3" fmla="*/ 0 h 637377"/>
              <a:gd name="connsiteX4" fmla="*/ 2308969 w 6090199"/>
              <a:gd name="connsiteY4" fmla="*/ 0 h 637377"/>
              <a:gd name="connsiteX5" fmla="*/ 2826987 w 6090199"/>
              <a:gd name="connsiteY5" fmla="*/ 0 h 637377"/>
              <a:gd name="connsiteX6" fmla="*/ 3345005 w 6090199"/>
              <a:gd name="connsiteY6" fmla="*/ 0 h 637377"/>
              <a:gd name="connsiteX7" fmla="*/ 4081136 w 6090199"/>
              <a:gd name="connsiteY7" fmla="*/ 0 h 637377"/>
              <a:gd name="connsiteX8" fmla="*/ 4653682 w 6090199"/>
              <a:gd name="connsiteY8" fmla="*/ 0 h 637377"/>
              <a:gd name="connsiteX9" fmla="*/ 5771511 w 6090199"/>
              <a:gd name="connsiteY9" fmla="*/ 0 h 637377"/>
              <a:gd name="connsiteX10" fmla="*/ 6090200 w 6090199"/>
              <a:gd name="connsiteY10" fmla="*/ 318689 h 637377"/>
              <a:gd name="connsiteX11" fmla="*/ 6090199 w 6090199"/>
              <a:gd name="connsiteY11" fmla="*/ 318689 h 637377"/>
              <a:gd name="connsiteX12" fmla="*/ 5771510 w 6090199"/>
              <a:gd name="connsiteY12" fmla="*/ 637378 h 637377"/>
              <a:gd name="connsiteX13" fmla="*/ 5035379 w 6090199"/>
              <a:gd name="connsiteY13" fmla="*/ 637378 h 637377"/>
              <a:gd name="connsiteX14" fmla="*/ 4517361 w 6090199"/>
              <a:gd name="connsiteY14" fmla="*/ 637378 h 637377"/>
              <a:gd name="connsiteX15" fmla="*/ 3944815 w 6090199"/>
              <a:gd name="connsiteY15" fmla="*/ 637378 h 637377"/>
              <a:gd name="connsiteX16" fmla="*/ 3208684 w 6090199"/>
              <a:gd name="connsiteY16" fmla="*/ 637378 h 637377"/>
              <a:gd name="connsiteX17" fmla="*/ 2636138 w 6090199"/>
              <a:gd name="connsiteY17" fmla="*/ 637377 h 637377"/>
              <a:gd name="connsiteX18" fmla="*/ 2118120 w 6090199"/>
              <a:gd name="connsiteY18" fmla="*/ 637377 h 637377"/>
              <a:gd name="connsiteX19" fmla="*/ 1545574 w 6090199"/>
              <a:gd name="connsiteY19" fmla="*/ 637377 h 637377"/>
              <a:gd name="connsiteX20" fmla="*/ 918499 w 6090199"/>
              <a:gd name="connsiteY20" fmla="*/ 637377 h 637377"/>
              <a:gd name="connsiteX21" fmla="*/ 318689 w 6090199"/>
              <a:gd name="connsiteY21" fmla="*/ 637377 h 637377"/>
              <a:gd name="connsiteX22" fmla="*/ 0 w 6090199"/>
              <a:gd name="connsiteY22" fmla="*/ 318688 h 637377"/>
              <a:gd name="connsiteX23" fmla="*/ 0 w 6090199"/>
              <a:gd name="connsiteY23" fmla="*/ 318689 h 63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090199" h="637377" fill="none" extrusionOk="0">
                <a:moveTo>
                  <a:pt x="0" y="318689"/>
                </a:moveTo>
                <a:cubicBezTo>
                  <a:pt x="3121" y="137056"/>
                  <a:pt x="129719" y="6666"/>
                  <a:pt x="318689" y="0"/>
                </a:cubicBezTo>
                <a:cubicBezTo>
                  <a:pt x="470733" y="-6758"/>
                  <a:pt x="816541" y="-32273"/>
                  <a:pt x="1000292" y="0"/>
                </a:cubicBezTo>
                <a:cubicBezTo>
                  <a:pt x="1184043" y="32273"/>
                  <a:pt x="1359957" y="-14959"/>
                  <a:pt x="1681895" y="0"/>
                </a:cubicBezTo>
                <a:cubicBezTo>
                  <a:pt x="2003833" y="14959"/>
                  <a:pt x="2071404" y="22292"/>
                  <a:pt x="2308969" y="0"/>
                </a:cubicBezTo>
                <a:cubicBezTo>
                  <a:pt x="2546534" y="-22292"/>
                  <a:pt x="2708995" y="14423"/>
                  <a:pt x="2826987" y="0"/>
                </a:cubicBezTo>
                <a:cubicBezTo>
                  <a:pt x="2944979" y="-14423"/>
                  <a:pt x="3224275" y="15761"/>
                  <a:pt x="3345005" y="0"/>
                </a:cubicBezTo>
                <a:cubicBezTo>
                  <a:pt x="3465735" y="-15761"/>
                  <a:pt x="3761888" y="-10727"/>
                  <a:pt x="4081136" y="0"/>
                </a:cubicBezTo>
                <a:cubicBezTo>
                  <a:pt x="4400384" y="10727"/>
                  <a:pt x="4525416" y="19297"/>
                  <a:pt x="4653682" y="0"/>
                </a:cubicBezTo>
                <a:cubicBezTo>
                  <a:pt x="4781948" y="-19297"/>
                  <a:pt x="5362686" y="32670"/>
                  <a:pt x="5771511" y="0"/>
                </a:cubicBezTo>
                <a:cubicBezTo>
                  <a:pt x="5979366" y="26238"/>
                  <a:pt x="6051791" y="129527"/>
                  <a:pt x="6090200" y="318689"/>
                </a:cubicBezTo>
                <a:lnTo>
                  <a:pt x="6090199" y="318689"/>
                </a:lnTo>
                <a:cubicBezTo>
                  <a:pt x="6081511" y="503491"/>
                  <a:pt x="5937244" y="659361"/>
                  <a:pt x="5771510" y="637378"/>
                </a:cubicBezTo>
                <a:cubicBezTo>
                  <a:pt x="5475721" y="617474"/>
                  <a:pt x="5191160" y="648559"/>
                  <a:pt x="5035379" y="637378"/>
                </a:cubicBezTo>
                <a:cubicBezTo>
                  <a:pt x="4879598" y="626197"/>
                  <a:pt x="4726527" y="660876"/>
                  <a:pt x="4517361" y="637378"/>
                </a:cubicBezTo>
                <a:cubicBezTo>
                  <a:pt x="4308195" y="613880"/>
                  <a:pt x="4065404" y="620429"/>
                  <a:pt x="3944815" y="637378"/>
                </a:cubicBezTo>
                <a:cubicBezTo>
                  <a:pt x="3824226" y="654327"/>
                  <a:pt x="3468099" y="607996"/>
                  <a:pt x="3208684" y="637378"/>
                </a:cubicBezTo>
                <a:cubicBezTo>
                  <a:pt x="2949269" y="666760"/>
                  <a:pt x="2767528" y="665532"/>
                  <a:pt x="2636138" y="637377"/>
                </a:cubicBezTo>
                <a:cubicBezTo>
                  <a:pt x="2504748" y="609222"/>
                  <a:pt x="2343484" y="634826"/>
                  <a:pt x="2118120" y="637377"/>
                </a:cubicBezTo>
                <a:cubicBezTo>
                  <a:pt x="1892756" y="639928"/>
                  <a:pt x="1787651" y="642500"/>
                  <a:pt x="1545574" y="637377"/>
                </a:cubicBezTo>
                <a:cubicBezTo>
                  <a:pt x="1303497" y="632254"/>
                  <a:pt x="1213105" y="631615"/>
                  <a:pt x="918499" y="637377"/>
                </a:cubicBezTo>
                <a:cubicBezTo>
                  <a:pt x="623894" y="643139"/>
                  <a:pt x="504470" y="640520"/>
                  <a:pt x="318689" y="637377"/>
                </a:cubicBezTo>
                <a:cubicBezTo>
                  <a:pt x="112325" y="667512"/>
                  <a:pt x="13687" y="497767"/>
                  <a:pt x="0" y="318688"/>
                </a:cubicBezTo>
                <a:lnTo>
                  <a:pt x="0" y="318689"/>
                </a:lnTo>
                <a:close/>
              </a:path>
              <a:path w="6090199" h="637377" stroke="0" extrusionOk="0">
                <a:moveTo>
                  <a:pt x="0" y="318689"/>
                </a:moveTo>
                <a:cubicBezTo>
                  <a:pt x="-15812" y="132929"/>
                  <a:pt x="120732" y="8238"/>
                  <a:pt x="318689" y="0"/>
                </a:cubicBezTo>
                <a:cubicBezTo>
                  <a:pt x="594655" y="-820"/>
                  <a:pt x="857794" y="-927"/>
                  <a:pt x="1109348" y="0"/>
                </a:cubicBezTo>
                <a:cubicBezTo>
                  <a:pt x="1360902" y="927"/>
                  <a:pt x="1506626" y="26512"/>
                  <a:pt x="1736423" y="0"/>
                </a:cubicBezTo>
                <a:cubicBezTo>
                  <a:pt x="1966221" y="-26512"/>
                  <a:pt x="2063091" y="-127"/>
                  <a:pt x="2308969" y="0"/>
                </a:cubicBezTo>
                <a:cubicBezTo>
                  <a:pt x="2554847" y="127"/>
                  <a:pt x="2810428" y="-30690"/>
                  <a:pt x="3045100" y="0"/>
                </a:cubicBezTo>
                <a:cubicBezTo>
                  <a:pt x="3279772" y="30690"/>
                  <a:pt x="3524045" y="-20218"/>
                  <a:pt x="3672175" y="0"/>
                </a:cubicBezTo>
                <a:cubicBezTo>
                  <a:pt x="3820305" y="20218"/>
                  <a:pt x="4276050" y="39254"/>
                  <a:pt x="4462834" y="0"/>
                </a:cubicBezTo>
                <a:cubicBezTo>
                  <a:pt x="4649618" y="-39254"/>
                  <a:pt x="4754376" y="359"/>
                  <a:pt x="5035380" y="0"/>
                </a:cubicBezTo>
                <a:cubicBezTo>
                  <a:pt x="5316384" y="-359"/>
                  <a:pt x="5429020" y="26670"/>
                  <a:pt x="5771511" y="0"/>
                </a:cubicBezTo>
                <a:cubicBezTo>
                  <a:pt x="5958800" y="2713"/>
                  <a:pt x="6082706" y="141470"/>
                  <a:pt x="6090200" y="318689"/>
                </a:cubicBezTo>
                <a:lnTo>
                  <a:pt x="6090199" y="318689"/>
                </a:lnTo>
                <a:cubicBezTo>
                  <a:pt x="6100498" y="503119"/>
                  <a:pt x="5950834" y="642315"/>
                  <a:pt x="5771510" y="637378"/>
                </a:cubicBezTo>
                <a:cubicBezTo>
                  <a:pt x="5533640" y="665915"/>
                  <a:pt x="5450985" y="666387"/>
                  <a:pt x="5144436" y="637378"/>
                </a:cubicBezTo>
                <a:cubicBezTo>
                  <a:pt x="4837887" y="608369"/>
                  <a:pt x="4659031" y="613626"/>
                  <a:pt x="4462833" y="637378"/>
                </a:cubicBezTo>
                <a:cubicBezTo>
                  <a:pt x="4266635" y="661130"/>
                  <a:pt x="4044097" y="670217"/>
                  <a:pt x="3781230" y="637378"/>
                </a:cubicBezTo>
                <a:cubicBezTo>
                  <a:pt x="3518363" y="604539"/>
                  <a:pt x="3378386" y="669820"/>
                  <a:pt x="3099628" y="637378"/>
                </a:cubicBezTo>
                <a:cubicBezTo>
                  <a:pt x="2820870" y="604936"/>
                  <a:pt x="2637131" y="631611"/>
                  <a:pt x="2363497" y="637377"/>
                </a:cubicBezTo>
                <a:cubicBezTo>
                  <a:pt x="2089863" y="643144"/>
                  <a:pt x="1796364" y="660966"/>
                  <a:pt x="1627366" y="637377"/>
                </a:cubicBezTo>
                <a:cubicBezTo>
                  <a:pt x="1458368" y="613788"/>
                  <a:pt x="696855" y="632779"/>
                  <a:pt x="318689" y="637377"/>
                </a:cubicBezTo>
                <a:cubicBezTo>
                  <a:pt x="148037" y="638247"/>
                  <a:pt x="-33629" y="496080"/>
                  <a:pt x="0" y="318688"/>
                </a:cubicBezTo>
                <a:lnTo>
                  <a:pt x="0" y="318689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팀 소개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C039E17-DD6A-4C13-8419-7A5A6A4926D2}"/>
              </a:ext>
            </a:extLst>
          </p:cNvPr>
          <p:cNvSpPr/>
          <p:nvPr/>
        </p:nvSpPr>
        <p:spPr>
          <a:xfrm>
            <a:off x="3121534" y="5755820"/>
            <a:ext cx="6090199" cy="637377"/>
          </a:xfrm>
          <a:custGeom>
            <a:avLst/>
            <a:gdLst>
              <a:gd name="connsiteX0" fmla="*/ 0 w 6090199"/>
              <a:gd name="connsiteY0" fmla="*/ 318689 h 637377"/>
              <a:gd name="connsiteX1" fmla="*/ 318689 w 6090199"/>
              <a:gd name="connsiteY1" fmla="*/ 0 h 637377"/>
              <a:gd name="connsiteX2" fmla="*/ 863971 w 6090199"/>
              <a:gd name="connsiteY2" fmla="*/ 0 h 637377"/>
              <a:gd name="connsiteX3" fmla="*/ 1300197 w 6090199"/>
              <a:gd name="connsiteY3" fmla="*/ 0 h 637377"/>
              <a:gd name="connsiteX4" fmla="*/ 1954536 w 6090199"/>
              <a:gd name="connsiteY4" fmla="*/ 0 h 637377"/>
              <a:gd name="connsiteX5" fmla="*/ 2445290 w 6090199"/>
              <a:gd name="connsiteY5" fmla="*/ 0 h 637377"/>
              <a:gd name="connsiteX6" fmla="*/ 2826987 w 6090199"/>
              <a:gd name="connsiteY6" fmla="*/ 0 h 637377"/>
              <a:gd name="connsiteX7" fmla="*/ 3426798 w 6090199"/>
              <a:gd name="connsiteY7" fmla="*/ 0 h 637377"/>
              <a:gd name="connsiteX8" fmla="*/ 3863023 w 6090199"/>
              <a:gd name="connsiteY8" fmla="*/ 0 h 637377"/>
              <a:gd name="connsiteX9" fmla="*/ 4462834 w 6090199"/>
              <a:gd name="connsiteY9" fmla="*/ 0 h 637377"/>
              <a:gd name="connsiteX10" fmla="*/ 5117172 w 6090199"/>
              <a:gd name="connsiteY10" fmla="*/ 0 h 637377"/>
              <a:gd name="connsiteX11" fmla="*/ 5771511 w 6090199"/>
              <a:gd name="connsiteY11" fmla="*/ 0 h 637377"/>
              <a:gd name="connsiteX12" fmla="*/ 6090200 w 6090199"/>
              <a:gd name="connsiteY12" fmla="*/ 318689 h 637377"/>
              <a:gd name="connsiteX13" fmla="*/ 6090199 w 6090199"/>
              <a:gd name="connsiteY13" fmla="*/ 318689 h 637377"/>
              <a:gd name="connsiteX14" fmla="*/ 5771510 w 6090199"/>
              <a:gd name="connsiteY14" fmla="*/ 637378 h 637377"/>
              <a:gd name="connsiteX15" fmla="*/ 5226228 w 6090199"/>
              <a:gd name="connsiteY15" fmla="*/ 637378 h 637377"/>
              <a:gd name="connsiteX16" fmla="*/ 4680946 w 6090199"/>
              <a:gd name="connsiteY16" fmla="*/ 637378 h 637377"/>
              <a:gd name="connsiteX17" fmla="*/ 4244720 w 6090199"/>
              <a:gd name="connsiteY17" fmla="*/ 637378 h 637377"/>
              <a:gd name="connsiteX18" fmla="*/ 3590382 w 6090199"/>
              <a:gd name="connsiteY18" fmla="*/ 637378 h 637377"/>
              <a:gd name="connsiteX19" fmla="*/ 3045100 w 6090199"/>
              <a:gd name="connsiteY19" fmla="*/ 637378 h 637377"/>
              <a:gd name="connsiteX20" fmla="*/ 2390761 w 6090199"/>
              <a:gd name="connsiteY20" fmla="*/ 637377 h 637377"/>
              <a:gd name="connsiteX21" fmla="*/ 1790951 w 6090199"/>
              <a:gd name="connsiteY21" fmla="*/ 637377 h 637377"/>
              <a:gd name="connsiteX22" fmla="*/ 1300197 w 6090199"/>
              <a:gd name="connsiteY22" fmla="*/ 637377 h 637377"/>
              <a:gd name="connsiteX23" fmla="*/ 318689 w 6090199"/>
              <a:gd name="connsiteY23" fmla="*/ 637377 h 637377"/>
              <a:gd name="connsiteX24" fmla="*/ 0 w 6090199"/>
              <a:gd name="connsiteY24" fmla="*/ 318688 h 637377"/>
              <a:gd name="connsiteX25" fmla="*/ 0 w 6090199"/>
              <a:gd name="connsiteY25" fmla="*/ 318689 h 637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90199" h="637377" fill="none" extrusionOk="0">
                <a:moveTo>
                  <a:pt x="0" y="318689"/>
                </a:moveTo>
                <a:cubicBezTo>
                  <a:pt x="24334" y="163632"/>
                  <a:pt x="128646" y="42383"/>
                  <a:pt x="318689" y="0"/>
                </a:cubicBezTo>
                <a:cubicBezTo>
                  <a:pt x="474108" y="-39107"/>
                  <a:pt x="701977" y="26969"/>
                  <a:pt x="863971" y="0"/>
                </a:cubicBezTo>
                <a:cubicBezTo>
                  <a:pt x="1025965" y="-26969"/>
                  <a:pt x="1180041" y="8126"/>
                  <a:pt x="1300197" y="0"/>
                </a:cubicBezTo>
                <a:cubicBezTo>
                  <a:pt x="1420353" y="-8126"/>
                  <a:pt x="1711036" y="33790"/>
                  <a:pt x="1954536" y="0"/>
                </a:cubicBezTo>
                <a:cubicBezTo>
                  <a:pt x="2198036" y="-33790"/>
                  <a:pt x="2228524" y="20852"/>
                  <a:pt x="2445290" y="0"/>
                </a:cubicBezTo>
                <a:cubicBezTo>
                  <a:pt x="2662056" y="-20852"/>
                  <a:pt x="2676187" y="11964"/>
                  <a:pt x="2826987" y="0"/>
                </a:cubicBezTo>
                <a:cubicBezTo>
                  <a:pt x="2977787" y="-11964"/>
                  <a:pt x="3229130" y="47951"/>
                  <a:pt x="3426798" y="0"/>
                </a:cubicBezTo>
                <a:cubicBezTo>
                  <a:pt x="3624466" y="-47951"/>
                  <a:pt x="3717679" y="45809"/>
                  <a:pt x="3863023" y="0"/>
                </a:cubicBezTo>
                <a:cubicBezTo>
                  <a:pt x="4008368" y="-45809"/>
                  <a:pt x="4186252" y="28851"/>
                  <a:pt x="4462834" y="0"/>
                </a:cubicBezTo>
                <a:cubicBezTo>
                  <a:pt x="4739416" y="-28851"/>
                  <a:pt x="4873498" y="23796"/>
                  <a:pt x="5117172" y="0"/>
                </a:cubicBezTo>
                <a:cubicBezTo>
                  <a:pt x="5360846" y="-23796"/>
                  <a:pt x="5479706" y="60582"/>
                  <a:pt x="5771511" y="0"/>
                </a:cubicBezTo>
                <a:cubicBezTo>
                  <a:pt x="5963500" y="4584"/>
                  <a:pt x="6079044" y="106311"/>
                  <a:pt x="6090200" y="318689"/>
                </a:cubicBezTo>
                <a:lnTo>
                  <a:pt x="6090199" y="318689"/>
                </a:lnTo>
                <a:cubicBezTo>
                  <a:pt x="6107475" y="495245"/>
                  <a:pt x="5962729" y="653141"/>
                  <a:pt x="5771510" y="637378"/>
                </a:cubicBezTo>
                <a:cubicBezTo>
                  <a:pt x="5556335" y="652223"/>
                  <a:pt x="5381052" y="583251"/>
                  <a:pt x="5226228" y="637378"/>
                </a:cubicBezTo>
                <a:cubicBezTo>
                  <a:pt x="5071404" y="691505"/>
                  <a:pt x="4855961" y="633058"/>
                  <a:pt x="4680946" y="637378"/>
                </a:cubicBezTo>
                <a:cubicBezTo>
                  <a:pt x="4505931" y="641698"/>
                  <a:pt x="4425063" y="600095"/>
                  <a:pt x="4244720" y="637378"/>
                </a:cubicBezTo>
                <a:cubicBezTo>
                  <a:pt x="4064377" y="674661"/>
                  <a:pt x="3820211" y="598052"/>
                  <a:pt x="3590382" y="637378"/>
                </a:cubicBezTo>
                <a:cubicBezTo>
                  <a:pt x="3360553" y="676704"/>
                  <a:pt x="3187726" y="590415"/>
                  <a:pt x="3045100" y="637378"/>
                </a:cubicBezTo>
                <a:cubicBezTo>
                  <a:pt x="2902474" y="684341"/>
                  <a:pt x="2536666" y="559475"/>
                  <a:pt x="2390761" y="637377"/>
                </a:cubicBezTo>
                <a:cubicBezTo>
                  <a:pt x="2244856" y="715279"/>
                  <a:pt x="2032363" y="595810"/>
                  <a:pt x="1790951" y="637377"/>
                </a:cubicBezTo>
                <a:cubicBezTo>
                  <a:pt x="1549539" y="678944"/>
                  <a:pt x="1502651" y="597870"/>
                  <a:pt x="1300197" y="637377"/>
                </a:cubicBezTo>
                <a:cubicBezTo>
                  <a:pt x="1097743" y="676884"/>
                  <a:pt x="606056" y="549076"/>
                  <a:pt x="318689" y="637377"/>
                </a:cubicBezTo>
                <a:cubicBezTo>
                  <a:pt x="143811" y="688749"/>
                  <a:pt x="11721" y="484178"/>
                  <a:pt x="0" y="318688"/>
                </a:cubicBezTo>
                <a:lnTo>
                  <a:pt x="0" y="318689"/>
                </a:lnTo>
                <a:close/>
              </a:path>
              <a:path w="6090199" h="637377" stroke="0" extrusionOk="0">
                <a:moveTo>
                  <a:pt x="0" y="318689"/>
                </a:moveTo>
                <a:cubicBezTo>
                  <a:pt x="-36762" y="120006"/>
                  <a:pt x="124798" y="6712"/>
                  <a:pt x="318689" y="0"/>
                </a:cubicBezTo>
                <a:cubicBezTo>
                  <a:pt x="546723" y="-31977"/>
                  <a:pt x="842039" y="29299"/>
                  <a:pt x="973028" y="0"/>
                </a:cubicBezTo>
                <a:cubicBezTo>
                  <a:pt x="1104017" y="-29299"/>
                  <a:pt x="1266821" y="19308"/>
                  <a:pt x="1463782" y="0"/>
                </a:cubicBezTo>
                <a:cubicBezTo>
                  <a:pt x="1660743" y="-19308"/>
                  <a:pt x="1771359" y="49031"/>
                  <a:pt x="1900007" y="0"/>
                </a:cubicBezTo>
                <a:cubicBezTo>
                  <a:pt x="2028655" y="-49031"/>
                  <a:pt x="2377199" y="45997"/>
                  <a:pt x="2499818" y="0"/>
                </a:cubicBezTo>
                <a:cubicBezTo>
                  <a:pt x="2622437" y="-45997"/>
                  <a:pt x="2834741" y="32059"/>
                  <a:pt x="2990572" y="0"/>
                </a:cubicBezTo>
                <a:cubicBezTo>
                  <a:pt x="3146403" y="-32059"/>
                  <a:pt x="3444326" y="36253"/>
                  <a:pt x="3644910" y="0"/>
                </a:cubicBezTo>
                <a:cubicBezTo>
                  <a:pt x="3845494" y="-36253"/>
                  <a:pt x="3974515" y="32789"/>
                  <a:pt x="4081136" y="0"/>
                </a:cubicBezTo>
                <a:cubicBezTo>
                  <a:pt x="4187757" y="-32789"/>
                  <a:pt x="4432995" y="33452"/>
                  <a:pt x="4735475" y="0"/>
                </a:cubicBezTo>
                <a:cubicBezTo>
                  <a:pt x="5037955" y="-33452"/>
                  <a:pt x="4942649" y="10487"/>
                  <a:pt x="5117172" y="0"/>
                </a:cubicBezTo>
                <a:cubicBezTo>
                  <a:pt x="5291695" y="-10487"/>
                  <a:pt x="5500330" y="66012"/>
                  <a:pt x="5771511" y="0"/>
                </a:cubicBezTo>
                <a:cubicBezTo>
                  <a:pt x="5952700" y="7714"/>
                  <a:pt x="6092201" y="163404"/>
                  <a:pt x="6090200" y="318689"/>
                </a:cubicBezTo>
                <a:lnTo>
                  <a:pt x="6090199" y="318689"/>
                </a:lnTo>
                <a:cubicBezTo>
                  <a:pt x="6109589" y="524563"/>
                  <a:pt x="5954300" y="645687"/>
                  <a:pt x="5771510" y="637378"/>
                </a:cubicBezTo>
                <a:cubicBezTo>
                  <a:pt x="5557967" y="643405"/>
                  <a:pt x="5522726" y="613058"/>
                  <a:pt x="5280756" y="637378"/>
                </a:cubicBezTo>
                <a:cubicBezTo>
                  <a:pt x="5038786" y="661698"/>
                  <a:pt x="4987750" y="580516"/>
                  <a:pt x="4735474" y="637378"/>
                </a:cubicBezTo>
                <a:cubicBezTo>
                  <a:pt x="4483198" y="694240"/>
                  <a:pt x="4268646" y="636856"/>
                  <a:pt x="4135664" y="637378"/>
                </a:cubicBezTo>
                <a:cubicBezTo>
                  <a:pt x="4002682" y="637900"/>
                  <a:pt x="3745688" y="600112"/>
                  <a:pt x="3535853" y="637378"/>
                </a:cubicBezTo>
                <a:cubicBezTo>
                  <a:pt x="3326018" y="674644"/>
                  <a:pt x="3060682" y="624860"/>
                  <a:pt x="2936043" y="637377"/>
                </a:cubicBezTo>
                <a:cubicBezTo>
                  <a:pt x="2811404" y="649894"/>
                  <a:pt x="2689486" y="599036"/>
                  <a:pt x="2554346" y="637377"/>
                </a:cubicBezTo>
                <a:cubicBezTo>
                  <a:pt x="2419206" y="675718"/>
                  <a:pt x="2258738" y="623294"/>
                  <a:pt x="2118120" y="637377"/>
                </a:cubicBezTo>
                <a:cubicBezTo>
                  <a:pt x="1977502" y="651460"/>
                  <a:pt x="1705855" y="585750"/>
                  <a:pt x="1518310" y="637377"/>
                </a:cubicBezTo>
                <a:cubicBezTo>
                  <a:pt x="1330765" y="689004"/>
                  <a:pt x="1139234" y="585339"/>
                  <a:pt x="1027556" y="637377"/>
                </a:cubicBezTo>
                <a:cubicBezTo>
                  <a:pt x="915878" y="689415"/>
                  <a:pt x="668150" y="606434"/>
                  <a:pt x="318689" y="637377"/>
                </a:cubicBezTo>
                <a:cubicBezTo>
                  <a:pt x="147149" y="611831"/>
                  <a:pt x="-42533" y="492288"/>
                  <a:pt x="0" y="318688"/>
                </a:cubicBezTo>
                <a:lnTo>
                  <a:pt x="0" y="318689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rgbClr val="114F31"/>
                </a:solidFill>
                <a:latin typeface="CookieRun Black" panose="020B0600000101010101" pitchFamily="50" charset="-127"/>
                <a:ea typeface="CookieRun Black" panose="020B0600000101010101" pitchFamily="50" charset="-127"/>
              </a:rPr>
              <a:t>프로젝트 안내</a:t>
            </a:r>
            <a:endParaRPr lang="ko-KR" altLang="en-US" sz="24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29CA2-9D85-4FBE-903C-3987494C5E68}"/>
              </a:ext>
            </a:extLst>
          </p:cNvPr>
          <p:cNvSpPr txBox="1"/>
          <p:nvPr/>
        </p:nvSpPr>
        <p:spPr>
          <a:xfrm>
            <a:off x="3898053" y="2994210"/>
            <a:ext cx="4395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114F31"/>
                </a:solidFill>
                <a:latin typeface="Heroes Legend" panose="02000500000000000000" pitchFamily="2" charset="0"/>
                <a:ea typeface="CookieRun Black" panose="020B0600000101010101" pitchFamily="50" charset="-127"/>
              </a:rPr>
              <a:t>CONTENTS</a:t>
            </a:r>
            <a:endParaRPr lang="ko-KR" altLang="en-US" sz="3600" dirty="0">
              <a:solidFill>
                <a:srgbClr val="114F31"/>
              </a:solidFill>
              <a:latin typeface="Heroes Legend" panose="02000500000000000000" pitchFamily="2" charset="0"/>
              <a:ea typeface="CookieRun Black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9878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7927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개요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기획의도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/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주요기능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/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기대효과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F26BF-8FB7-42BD-984C-493E72B86DB1}"/>
              </a:ext>
            </a:extLst>
          </p:cNvPr>
          <p:cNvSpPr txBox="1"/>
          <p:nvPr/>
        </p:nvSpPr>
        <p:spPr>
          <a:xfrm>
            <a:off x="685798" y="2093688"/>
            <a:ext cx="5082542" cy="1808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세대를 초월한 온 가족이 흥미를 느낄 수 있는 </a:t>
            </a:r>
            <a:r>
              <a:rPr lang="ko-KR" altLang="en-US" sz="2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교육 콘텐츠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로부터의 출발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과학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역사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자연 등 다양한 분야와 연결된 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주제로서 </a:t>
            </a:r>
            <a:r>
              <a:rPr lang="ko-KR" altLang="en-US" sz="2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공룡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을 선택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E71FB63-2766-4D01-915D-C98EBB601F0B}"/>
              </a:ext>
            </a:extLst>
          </p:cNvPr>
          <p:cNvSpPr/>
          <p:nvPr/>
        </p:nvSpPr>
        <p:spPr>
          <a:xfrm>
            <a:off x="685799" y="1565426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하나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기획의도</a:t>
            </a: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2ECE679-90AA-4249-8B22-3637BA81B947}"/>
              </a:ext>
            </a:extLst>
          </p:cNvPr>
          <p:cNvSpPr txBox="1"/>
          <p:nvPr/>
        </p:nvSpPr>
        <p:spPr>
          <a:xfrm>
            <a:off x="662938" y="4643300"/>
            <a:ext cx="5082542" cy="2021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spc="150" dirty="0">
                <a:solidFill>
                  <a:srgbClr val="114F3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각 시대별 공룡 탐색</a:t>
            </a:r>
            <a:endParaRPr lang="en-US" altLang="ko-KR" sz="1700" spc="150" dirty="0">
              <a:solidFill>
                <a:srgbClr val="114F3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spc="150" dirty="0">
                <a:solidFill>
                  <a:srgbClr val="114F3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공룡과 채팅 및 음성으로 대화하기</a:t>
            </a:r>
            <a:endParaRPr lang="en-US" altLang="ko-KR" sz="1700" spc="150" dirty="0">
              <a:solidFill>
                <a:srgbClr val="114F3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spc="150" dirty="0">
                <a:solidFill>
                  <a:srgbClr val="114F3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 쓰다듬기 체험</a:t>
            </a:r>
            <a:endParaRPr lang="en-US" altLang="ko-KR" sz="1700" spc="150" dirty="0">
              <a:solidFill>
                <a:srgbClr val="114F3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spc="150" dirty="0">
                <a:solidFill>
                  <a:srgbClr val="114F3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오늘 만난 공룡 사진 찍기</a:t>
            </a:r>
            <a:endParaRPr lang="en-US" altLang="ko-KR" sz="1700" spc="150" dirty="0">
              <a:solidFill>
                <a:srgbClr val="114F31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700" spc="150" dirty="0">
                <a:solidFill>
                  <a:srgbClr val="114F31"/>
                </a:solidFill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나만의 사진첩으로 추억 쌓기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45FA8FF-1741-4A59-B2F1-CB62AE65F71C}"/>
              </a:ext>
            </a:extLst>
          </p:cNvPr>
          <p:cNvSpPr/>
          <p:nvPr/>
        </p:nvSpPr>
        <p:spPr>
          <a:xfrm>
            <a:off x="662939" y="4158387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둘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주요 기능</a:t>
            </a:r>
          </a:p>
        </p:txBody>
      </p:sp>
      <p:pic>
        <p:nvPicPr>
          <p:cNvPr id="29" name="그래픽 28">
            <a:extLst>
              <a:ext uri="{FF2B5EF4-FFF2-40B4-BE49-F238E27FC236}">
                <a16:creationId xmlns:a16="http://schemas.microsoft.com/office/drawing/2014/main" id="{F4C467DB-C6B2-4196-BD27-4083CEF1B5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88509" y="4158386"/>
            <a:ext cx="793256" cy="48886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E83E3DD-3E02-4998-B3E2-23A84E5CE97D}"/>
              </a:ext>
            </a:extLst>
          </p:cNvPr>
          <p:cNvSpPr txBox="1"/>
          <p:nvPr/>
        </p:nvSpPr>
        <p:spPr>
          <a:xfrm>
            <a:off x="6362701" y="1576383"/>
            <a:ext cx="508254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교육 시장의 확대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교육 기관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박물관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과학 센터 등과의 제휴 등으로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교육 시장의 폭넓은 확대</a:t>
            </a:r>
            <a:endParaRPr lang="en-US" altLang="ko-KR" sz="16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다양한 경험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실감형 체험을 통해 가상의 생물을 마치 실제로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만난 듯한 경험을 제공하여 새로운 경험을 제시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아이들의 상상력 자극 및 사고력 확장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공룡과의 상호작용을 통해 지식을 습득하고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</a:t>
            </a: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상상력을 자극함과 동시에 과학적 사고력을 확장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기억력 및 정보전달 강화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상호작용을 하며 느끼는 체험을 통해 이미지나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텍스트보다 정보를 더 오래 기억하게 되어</a:t>
            </a:r>
            <a: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br>
              <a:rPr lang="en-US" altLang="ko-KR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6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기억력 향상에 도움이 됨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A0A380B2-371D-4ADE-8BFB-C847D9497491}"/>
              </a:ext>
            </a:extLst>
          </p:cNvPr>
          <p:cNvSpPr/>
          <p:nvPr/>
        </p:nvSpPr>
        <p:spPr>
          <a:xfrm>
            <a:off x="6362701" y="1014183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셋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.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35776145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303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 소개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 Role and Responsibilities 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5F26BF-8FB7-42BD-984C-493E72B86DB1}"/>
              </a:ext>
            </a:extLst>
          </p:cNvPr>
          <p:cNvSpPr txBox="1"/>
          <p:nvPr/>
        </p:nvSpPr>
        <p:spPr>
          <a:xfrm>
            <a:off x="601053" y="2254645"/>
            <a:ext cx="5082542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/>
              </a:rPr>
              <a:t>Vector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DB 기반 RAG LLM</a:t>
            </a:r>
            <a:endParaRPr lang="en-US" altLang="ko-KR" dirty="0">
              <a:latin typeface="G마켓 산스 Light" panose="02000000000000000000" pitchFamily="50" charset="-127"/>
              <a:ea typeface="G마켓 산스 Ligh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음성인식 (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/>
              </a:rPr>
              <a:t>Speech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/>
              </a:rPr>
              <a:t>Recognition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음성합성 (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/>
              </a:rPr>
              <a:t>Text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/>
              </a:rPr>
              <a:t>to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/>
              </a:rPr>
              <a:t>Speech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)</a:t>
            </a:r>
            <a:endParaRPr lang="en-US" altLang="ko-KR" dirty="0">
              <a:latin typeface="G마켓 산스 Light" panose="02000000000000000000" pitchFamily="50" charset="-127"/>
              <a:ea typeface="G마켓 산스 Ligh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/>
              </a:rPr>
              <a:t>S3 bucket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/>
              </a:rPr>
              <a:t>파일 업로드</a:t>
            </a:r>
          </a:p>
          <a:p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E71FB63-2766-4D01-915D-C98EBB601F0B}"/>
              </a:ext>
            </a:extLst>
          </p:cNvPr>
          <p:cNvSpPr/>
          <p:nvPr/>
        </p:nvSpPr>
        <p:spPr>
          <a:xfrm>
            <a:off x="593435" y="1642575"/>
            <a:ext cx="2279305" cy="488867"/>
          </a:xfrm>
          <a:custGeom>
            <a:avLst/>
            <a:gdLst>
              <a:gd name="connsiteX0" fmla="*/ 0 w 2279305"/>
              <a:gd name="connsiteY0" fmla="*/ 244434 h 488867"/>
              <a:gd name="connsiteX1" fmla="*/ 244434 w 2279305"/>
              <a:gd name="connsiteY1" fmla="*/ 0 h 488867"/>
              <a:gd name="connsiteX2" fmla="*/ 823342 w 2279305"/>
              <a:gd name="connsiteY2" fmla="*/ 0 h 488867"/>
              <a:gd name="connsiteX3" fmla="*/ 1455964 w 2279305"/>
              <a:gd name="connsiteY3" fmla="*/ 0 h 488867"/>
              <a:gd name="connsiteX4" fmla="*/ 2034872 w 2279305"/>
              <a:gd name="connsiteY4" fmla="*/ 0 h 488867"/>
              <a:gd name="connsiteX5" fmla="*/ 2279306 w 2279305"/>
              <a:gd name="connsiteY5" fmla="*/ 244434 h 488867"/>
              <a:gd name="connsiteX6" fmla="*/ 2279305 w 2279305"/>
              <a:gd name="connsiteY6" fmla="*/ 244434 h 488867"/>
              <a:gd name="connsiteX7" fmla="*/ 2034871 w 2279305"/>
              <a:gd name="connsiteY7" fmla="*/ 488868 h 488867"/>
              <a:gd name="connsiteX8" fmla="*/ 1438059 w 2279305"/>
              <a:gd name="connsiteY8" fmla="*/ 488868 h 488867"/>
              <a:gd name="connsiteX9" fmla="*/ 859151 w 2279305"/>
              <a:gd name="connsiteY9" fmla="*/ 488867 h 488867"/>
              <a:gd name="connsiteX10" fmla="*/ 244434 w 2279305"/>
              <a:gd name="connsiteY10" fmla="*/ 488867 h 488867"/>
              <a:gd name="connsiteX11" fmla="*/ 0 w 2279305"/>
              <a:gd name="connsiteY11" fmla="*/ 244433 h 488867"/>
              <a:gd name="connsiteX12" fmla="*/ 0 w 2279305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279305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416226" y="-69351"/>
                  <a:pt x="536861" y="24312"/>
                  <a:pt x="823342" y="0"/>
                </a:cubicBezTo>
                <a:cubicBezTo>
                  <a:pt x="1109823" y="-24312"/>
                  <a:pt x="1273004" y="32432"/>
                  <a:pt x="1455964" y="0"/>
                </a:cubicBezTo>
                <a:cubicBezTo>
                  <a:pt x="1638924" y="-32432"/>
                  <a:pt x="1771309" y="44452"/>
                  <a:pt x="2034872" y="0"/>
                </a:cubicBezTo>
                <a:cubicBezTo>
                  <a:pt x="2177504" y="-25860"/>
                  <a:pt x="2301900" y="125979"/>
                  <a:pt x="2279306" y="244434"/>
                </a:cubicBezTo>
                <a:lnTo>
                  <a:pt x="2279305" y="244434"/>
                </a:lnTo>
                <a:cubicBezTo>
                  <a:pt x="2304119" y="387107"/>
                  <a:pt x="2160144" y="526812"/>
                  <a:pt x="2034871" y="488868"/>
                </a:cubicBezTo>
                <a:cubicBezTo>
                  <a:pt x="1892313" y="558282"/>
                  <a:pt x="1662259" y="463362"/>
                  <a:pt x="1438059" y="488868"/>
                </a:cubicBezTo>
                <a:cubicBezTo>
                  <a:pt x="1213859" y="514373"/>
                  <a:pt x="1122457" y="455343"/>
                  <a:pt x="859151" y="488867"/>
                </a:cubicBezTo>
                <a:cubicBezTo>
                  <a:pt x="595845" y="522391"/>
                  <a:pt x="376166" y="457326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279305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19474" y="-51706"/>
                  <a:pt x="564557" y="26452"/>
                  <a:pt x="859151" y="0"/>
                </a:cubicBezTo>
                <a:cubicBezTo>
                  <a:pt x="1153745" y="-26452"/>
                  <a:pt x="1215398" y="16820"/>
                  <a:pt x="1438059" y="0"/>
                </a:cubicBezTo>
                <a:cubicBezTo>
                  <a:pt x="1660720" y="-16820"/>
                  <a:pt x="1830367" y="4498"/>
                  <a:pt x="2034872" y="0"/>
                </a:cubicBezTo>
                <a:cubicBezTo>
                  <a:pt x="2137958" y="10384"/>
                  <a:pt x="2281781" y="104706"/>
                  <a:pt x="2279306" y="244434"/>
                </a:cubicBezTo>
                <a:lnTo>
                  <a:pt x="2279305" y="244434"/>
                </a:lnTo>
                <a:cubicBezTo>
                  <a:pt x="2304216" y="390175"/>
                  <a:pt x="2174229" y="484160"/>
                  <a:pt x="2034871" y="488868"/>
                </a:cubicBezTo>
                <a:cubicBezTo>
                  <a:pt x="1782100" y="541577"/>
                  <a:pt x="1610174" y="428467"/>
                  <a:pt x="1420154" y="488868"/>
                </a:cubicBezTo>
                <a:cubicBezTo>
                  <a:pt x="1230134" y="549269"/>
                  <a:pt x="1106501" y="438851"/>
                  <a:pt x="877055" y="488867"/>
                </a:cubicBezTo>
                <a:cubicBezTo>
                  <a:pt x="647609" y="538883"/>
                  <a:pt x="438958" y="433330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팀장 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: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이진주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(AI)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6A3D2F-86C7-4E12-896A-FD2831DBF60D}"/>
              </a:ext>
            </a:extLst>
          </p:cNvPr>
          <p:cNvSpPr txBox="1"/>
          <p:nvPr/>
        </p:nvSpPr>
        <p:spPr>
          <a:xfrm>
            <a:off x="601053" y="4156924"/>
            <a:ext cx="508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 구현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Web Client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 요청 및 로직 구현 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사용자가 공룡에게 질문 시 텍스트 형식만 </a:t>
            </a:r>
            <a:r>
              <a:rPr lang="en-US" altLang="ko-KR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DB </a:t>
            </a:r>
            <a:r>
              <a:rPr lang="ko-KR" altLang="en-US" spc="-15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저장</a:t>
            </a:r>
            <a:endParaRPr lang="en-US" altLang="ko-KR" spc="-15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E9A4874C-F0E1-4BE7-957B-D38C5AF4F38F}"/>
              </a:ext>
            </a:extLst>
          </p:cNvPr>
          <p:cNvSpPr/>
          <p:nvPr/>
        </p:nvSpPr>
        <p:spPr>
          <a:xfrm>
            <a:off x="593435" y="3544854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박진희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백엔드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3EBB4B-E9C5-48C3-9261-387A7A4B0709}"/>
              </a:ext>
            </a:extLst>
          </p:cNvPr>
          <p:cNvSpPr txBox="1"/>
          <p:nvPr/>
        </p:nvSpPr>
        <p:spPr>
          <a:xfrm>
            <a:off x="601053" y="5775681"/>
            <a:ext cx="5082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Project flow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및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UI/UX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2D UI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Design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기획서 작성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D159E637-26FE-4D2C-83A8-316EF4F9B786}"/>
              </a:ext>
            </a:extLst>
          </p:cNvPr>
          <p:cNvSpPr/>
          <p:nvPr/>
        </p:nvSpPr>
        <p:spPr>
          <a:xfrm>
            <a:off x="593435" y="5163611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박현선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기획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237DF23-EF19-48D0-90F9-01A31EED7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76" y="1564490"/>
            <a:ext cx="988695" cy="7114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2797029-660D-4691-BC8D-E8B9EF8B2409}"/>
              </a:ext>
            </a:extLst>
          </p:cNvPr>
          <p:cNvSpPr txBox="1"/>
          <p:nvPr/>
        </p:nvSpPr>
        <p:spPr>
          <a:xfrm>
            <a:off x="6496999" y="1664680"/>
            <a:ext cx="5082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로그인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&amp;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회원가입 상호작용 구현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서버에서 보내준 공룡의 대화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b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목소리 데이터 유니티와 연동하도록 구현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E04551F4-8973-483D-805E-65244041F935}"/>
              </a:ext>
            </a:extLst>
          </p:cNvPr>
          <p:cNvSpPr/>
          <p:nvPr/>
        </p:nvSpPr>
        <p:spPr>
          <a:xfrm>
            <a:off x="6489381" y="1052610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권보성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유니티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68D51C5-3073-4AE8-98EF-A66A8E1BD8BC}"/>
              </a:ext>
            </a:extLst>
          </p:cNvPr>
          <p:cNvSpPr txBox="1"/>
          <p:nvPr/>
        </p:nvSpPr>
        <p:spPr>
          <a:xfrm>
            <a:off x="6496999" y="3422799"/>
            <a:ext cx="5082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플레이어 카메라 줌인 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&amp; </a:t>
            </a: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줌아웃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플레이어와 공룡과의 상호작용 구현</a:t>
            </a:r>
            <a:endParaRPr lang="en-US" altLang="ko-KR" b="1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인게임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화면 스크린샷 구현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스크린샷 확인 도감 구현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A8EF419-DB44-4E94-8CDB-7D6218F2E6C5}"/>
              </a:ext>
            </a:extLst>
          </p:cNvPr>
          <p:cNvSpPr/>
          <p:nvPr/>
        </p:nvSpPr>
        <p:spPr>
          <a:xfrm>
            <a:off x="6489381" y="2810729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박효근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유니티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0B53FC-327E-484E-BA69-F84D2BE2F2AB}"/>
              </a:ext>
            </a:extLst>
          </p:cNvPr>
          <p:cNvSpPr txBox="1"/>
          <p:nvPr/>
        </p:nvSpPr>
        <p:spPr>
          <a:xfrm>
            <a:off x="6475994" y="5496310"/>
            <a:ext cx="5082542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Light" panose="02000000000000000000" pitchFamily="50" charset="-127"/>
                <a:ea typeface="G마켓 산스 Light"/>
              </a:rPr>
              <a:t>공룡 FSM이동 및 제어</a:t>
            </a:r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Light" panose="02000000000000000000" pitchFamily="50" charset="-127"/>
                <a:ea typeface="G마켓 산스 Light"/>
              </a:rPr>
              <a:t>플레이어 상호작용 기능 보충</a:t>
            </a:r>
            <a:endParaRPr lang="ko-KR" altLang="en-US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Light" panose="02000000000000000000" pitchFamily="50" charset="-127"/>
                <a:ea typeface="G마켓 산스 Light"/>
              </a:rPr>
              <a:t>맵 구현 및 UI</a:t>
            </a:r>
            <a:endParaRPr lang="en-US" altLang="ko-KR">
              <a:latin typeface="G마켓 산스 Light" panose="02000000000000000000" pitchFamily="50" charset="-127"/>
              <a:ea typeface="G마켓 산스 Light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>
                <a:latin typeface="G마켓 산스 Light" panose="02000000000000000000" pitchFamily="50" charset="-127"/>
                <a:ea typeface="G마켓 산스 Light"/>
              </a:rPr>
              <a:t>공룡 모델링 및 사운드</a:t>
            </a:r>
            <a:endParaRPr lang="ko-KR" altLang="en-US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C3048FB-9938-4776-9C8E-DAA1AFDA06AB}"/>
              </a:ext>
            </a:extLst>
          </p:cNvPr>
          <p:cNvSpPr/>
          <p:nvPr/>
        </p:nvSpPr>
        <p:spPr>
          <a:xfrm>
            <a:off x="6468376" y="4884240"/>
            <a:ext cx="2055887" cy="488867"/>
          </a:xfrm>
          <a:custGeom>
            <a:avLst/>
            <a:gdLst>
              <a:gd name="connsiteX0" fmla="*/ 0 w 2055887"/>
              <a:gd name="connsiteY0" fmla="*/ 244434 h 488867"/>
              <a:gd name="connsiteX1" fmla="*/ 244434 w 2055887"/>
              <a:gd name="connsiteY1" fmla="*/ 0 h 488867"/>
              <a:gd name="connsiteX2" fmla="*/ 751104 w 2055887"/>
              <a:gd name="connsiteY2" fmla="*/ 0 h 488867"/>
              <a:gd name="connsiteX3" fmla="*/ 1304784 w 2055887"/>
              <a:gd name="connsiteY3" fmla="*/ 0 h 488867"/>
              <a:gd name="connsiteX4" fmla="*/ 1811454 w 2055887"/>
              <a:gd name="connsiteY4" fmla="*/ 0 h 488867"/>
              <a:gd name="connsiteX5" fmla="*/ 2055888 w 2055887"/>
              <a:gd name="connsiteY5" fmla="*/ 244434 h 488867"/>
              <a:gd name="connsiteX6" fmla="*/ 2055887 w 2055887"/>
              <a:gd name="connsiteY6" fmla="*/ 244434 h 488867"/>
              <a:gd name="connsiteX7" fmla="*/ 1811453 w 2055887"/>
              <a:gd name="connsiteY7" fmla="*/ 488868 h 488867"/>
              <a:gd name="connsiteX8" fmla="*/ 1289113 w 2055887"/>
              <a:gd name="connsiteY8" fmla="*/ 488868 h 488867"/>
              <a:gd name="connsiteX9" fmla="*/ 782444 w 2055887"/>
              <a:gd name="connsiteY9" fmla="*/ 488867 h 488867"/>
              <a:gd name="connsiteX10" fmla="*/ 244434 w 2055887"/>
              <a:gd name="connsiteY10" fmla="*/ 488867 h 488867"/>
              <a:gd name="connsiteX11" fmla="*/ 0 w 2055887"/>
              <a:gd name="connsiteY11" fmla="*/ 244433 h 488867"/>
              <a:gd name="connsiteX12" fmla="*/ 0 w 2055887"/>
              <a:gd name="connsiteY12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55887" h="488867" fill="none" extrusionOk="0">
                <a:moveTo>
                  <a:pt x="0" y="244434"/>
                </a:moveTo>
                <a:cubicBezTo>
                  <a:pt x="-3245" y="98938"/>
                  <a:pt x="102575" y="-9239"/>
                  <a:pt x="244434" y="0"/>
                </a:cubicBezTo>
                <a:cubicBezTo>
                  <a:pt x="396916" y="-33363"/>
                  <a:pt x="555426" y="42669"/>
                  <a:pt x="751104" y="0"/>
                </a:cubicBezTo>
                <a:cubicBezTo>
                  <a:pt x="946782" y="-42669"/>
                  <a:pt x="1151825" y="16798"/>
                  <a:pt x="1304784" y="0"/>
                </a:cubicBezTo>
                <a:cubicBezTo>
                  <a:pt x="1457743" y="-16798"/>
                  <a:pt x="1678438" y="19271"/>
                  <a:pt x="1811454" y="0"/>
                </a:cubicBezTo>
                <a:cubicBezTo>
                  <a:pt x="1954086" y="-25860"/>
                  <a:pt x="2078482" y="125979"/>
                  <a:pt x="2055888" y="244434"/>
                </a:cubicBezTo>
                <a:lnTo>
                  <a:pt x="2055887" y="244434"/>
                </a:lnTo>
                <a:cubicBezTo>
                  <a:pt x="2080701" y="387107"/>
                  <a:pt x="1936726" y="526812"/>
                  <a:pt x="1811453" y="488868"/>
                </a:cubicBezTo>
                <a:cubicBezTo>
                  <a:pt x="1638988" y="511655"/>
                  <a:pt x="1492400" y="432365"/>
                  <a:pt x="1289113" y="488868"/>
                </a:cubicBezTo>
                <a:cubicBezTo>
                  <a:pt x="1085826" y="545371"/>
                  <a:pt x="990559" y="467795"/>
                  <a:pt x="782444" y="488867"/>
                </a:cubicBezTo>
                <a:cubicBezTo>
                  <a:pt x="574329" y="509939"/>
                  <a:pt x="507496" y="440590"/>
                  <a:pt x="244434" y="488867"/>
                </a:cubicBezTo>
                <a:cubicBezTo>
                  <a:pt x="124254" y="454629"/>
                  <a:pt x="12860" y="373723"/>
                  <a:pt x="0" y="244433"/>
                </a:cubicBezTo>
                <a:lnTo>
                  <a:pt x="0" y="244434"/>
                </a:lnTo>
                <a:close/>
              </a:path>
              <a:path w="2055887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62785" y="-47677"/>
                  <a:pt x="579455" y="40706"/>
                  <a:pt x="782444" y="0"/>
                </a:cubicBezTo>
                <a:cubicBezTo>
                  <a:pt x="985433" y="-40706"/>
                  <a:pt x="1169134" y="28622"/>
                  <a:pt x="1289114" y="0"/>
                </a:cubicBezTo>
                <a:cubicBezTo>
                  <a:pt x="1409094" y="-28622"/>
                  <a:pt x="1551526" y="28926"/>
                  <a:pt x="1811454" y="0"/>
                </a:cubicBezTo>
                <a:cubicBezTo>
                  <a:pt x="1914540" y="10384"/>
                  <a:pt x="2058363" y="104706"/>
                  <a:pt x="2055888" y="244434"/>
                </a:cubicBezTo>
                <a:lnTo>
                  <a:pt x="2055887" y="244434"/>
                </a:lnTo>
                <a:cubicBezTo>
                  <a:pt x="2080798" y="390175"/>
                  <a:pt x="1950811" y="484160"/>
                  <a:pt x="1811453" y="488868"/>
                </a:cubicBezTo>
                <a:cubicBezTo>
                  <a:pt x="1640653" y="519083"/>
                  <a:pt x="1487453" y="484330"/>
                  <a:pt x="1273443" y="488868"/>
                </a:cubicBezTo>
                <a:cubicBezTo>
                  <a:pt x="1059433" y="493405"/>
                  <a:pt x="1018592" y="445946"/>
                  <a:pt x="798114" y="488867"/>
                </a:cubicBezTo>
                <a:cubicBezTo>
                  <a:pt x="577636" y="531788"/>
                  <a:pt x="374105" y="441498"/>
                  <a:pt x="244434" y="488867"/>
                </a:cubicBezTo>
                <a:cubicBezTo>
                  <a:pt x="121229" y="458535"/>
                  <a:pt x="1100" y="37244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허지미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유니티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952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12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메타버스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A94C44B-168F-4CC3-84C0-272B6391C96F}"/>
              </a:ext>
            </a:extLst>
          </p:cNvPr>
          <p:cNvSpPr txBox="1"/>
          <p:nvPr/>
        </p:nvSpPr>
        <p:spPr>
          <a:xfrm>
            <a:off x="601053" y="2421036"/>
            <a:ext cx="5082542" cy="4305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전 세계 어디서든 접속 가능한 디지털 융합 공간으로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2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현실과 가상현실이 융합된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환경 속에서 실제 경험할 수 없는 과거의 세계나 판타지 세계를 현실처럼 체험하며 다양한 교육적 지식도 얻을 수 있는 </a:t>
            </a:r>
            <a:r>
              <a:rPr lang="ko-KR" altLang="en-US" sz="2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멀티플레이 콘텐츠</a:t>
            </a:r>
            <a:endParaRPr lang="en-US" altLang="ko-KR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재미와 교육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, 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그리고 만남까지</a:t>
            </a:r>
            <a:r>
              <a:rPr lang="en-US" altLang="ko-KR" i="1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! </a:t>
            </a:r>
            <a:b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</a:b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친구</a:t>
            </a:r>
            <a:r>
              <a:rPr lang="en-US" altLang="ko-KR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또는 가족과 함께 즐길 수 있는 실감체험 플랫폼</a:t>
            </a:r>
            <a:endParaRPr lang="en-US" altLang="ko-KR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303030"/>
              </a:solidFill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962089F-D1AC-44EB-8898-8F6823E96B9A}"/>
              </a:ext>
            </a:extLst>
          </p:cNvPr>
          <p:cNvSpPr/>
          <p:nvPr/>
        </p:nvSpPr>
        <p:spPr>
          <a:xfrm>
            <a:off x="685799" y="1717826"/>
            <a:ext cx="3295650" cy="488867"/>
          </a:xfrm>
          <a:custGeom>
            <a:avLst/>
            <a:gdLst>
              <a:gd name="connsiteX0" fmla="*/ 0 w 3295650"/>
              <a:gd name="connsiteY0" fmla="*/ 244434 h 488867"/>
              <a:gd name="connsiteX1" fmla="*/ 244434 w 3295650"/>
              <a:gd name="connsiteY1" fmla="*/ 0 h 488867"/>
              <a:gd name="connsiteX2" fmla="*/ 861926 w 3295650"/>
              <a:gd name="connsiteY2" fmla="*/ 0 h 488867"/>
              <a:gd name="connsiteX3" fmla="*/ 1423283 w 3295650"/>
              <a:gd name="connsiteY3" fmla="*/ 0 h 488867"/>
              <a:gd name="connsiteX4" fmla="*/ 1928504 w 3295650"/>
              <a:gd name="connsiteY4" fmla="*/ 0 h 488867"/>
              <a:gd name="connsiteX5" fmla="*/ 2433725 w 3295650"/>
              <a:gd name="connsiteY5" fmla="*/ 0 h 488867"/>
              <a:gd name="connsiteX6" fmla="*/ 3051217 w 3295650"/>
              <a:gd name="connsiteY6" fmla="*/ 0 h 488867"/>
              <a:gd name="connsiteX7" fmla="*/ 3295651 w 3295650"/>
              <a:gd name="connsiteY7" fmla="*/ 244434 h 488867"/>
              <a:gd name="connsiteX8" fmla="*/ 3295650 w 3295650"/>
              <a:gd name="connsiteY8" fmla="*/ 244434 h 488867"/>
              <a:gd name="connsiteX9" fmla="*/ 3051216 w 3295650"/>
              <a:gd name="connsiteY9" fmla="*/ 488868 h 488867"/>
              <a:gd name="connsiteX10" fmla="*/ 2545995 w 3295650"/>
              <a:gd name="connsiteY10" fmla="*/ 488868 h 488867"/>
              <a:gd name="connsiteX11" fmla="*/ 1928503 w 3295650"/>
              <a:gd name="connsiteY11" fmla="*/ 488868 h 488867"/>
              <a:gd name="connsiteX12" fmla="*/ 1395215 w 3295650"/>
              <a:gd name="connsiteY12" fmla="*/ 488867 h 488867"/>
              <a:gd name="connsiteX13" fmla="*/ 889994 w 3295650"/>
              <a:gd name="connsiteY13" fmla="*/ 488867 h 488867"/>
              <a:gd name="connsiteX14" fmla="*/ 244434 w 3295650"/>
              <a:gd name="connsiteY14" fmla="*/ 488867 h 488867"/>
              <a:gd name="connsiteX15" fmla="*/ 0 w 3295650"/>
              <a:gd name="connsiteY15" fmla="*/ 244433 h 488867"/>
              <a:gd name="connsiteX16" fmla="*/ 0 w 3295650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95650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369845" y="-65940"/>
                  <a:pt x="728991" y="40604"/>
                  <a:pt x="861926" y="0"/>
                </a:cubicBezTo>
                <a:cubicBezTo>
                  <a:pt x="994861" y="-40604"/>
                  <a:pt x="1225234" y="62542"/>
                  <a:pt x="1423283" y="0"/>
                </a:cubicBezTo>
                <a:cubicBezTo>
                  <a:pt x="1621332" y="-62542"/>
                  <a:pt x="1676745" y="34068"/>
                  <a:pt x="1928504" y="0"/>
                </a:cubicBezTo>
                <a:cubicBezTo>
                  <a:pt x="2180263" y="-34068"/>
                  <a:pt x="2329892" y="54609"/>
                  <a:pt x="2433725" y="0"/>
                </a:cubicBezTo>
                <a:cubicBezTo>
                  <a:pt x="2537558" y="-54609"/>
                  <a:pt x="2742633" y="11931"/>
                  <a:pt x="3051217" y="0"/>
                </a:cubicBezTo>
                <a:cubicBezTo>
                  <a:pt x="3180851" y="8114"/>
                  <a:pt x="3314086" y="86581"/>
                  <a:pt x="3295651" y="244434"/>
                </a:cubicBezTo>
                <a:lnTo>
                  <a:pt x="3295650" y="244434"/>
                </a:lnTo>
                <a:cubicBezTo>
                  <a:pt x="3265188" y="387433"/>
                  <a:pt x="3180806" y="492419"/>
                  <a:pt x="3051216" y="488868"/>
                </a:cubicBezTo>
                <a:cubicBezTo>
                  <a:pt x="2881422" y="501803"/>
                  <a:pt x="2788706" y="440136"/>
                  <a:pt x="2545995" y="488868"/>
                </a:cubicBezTo>
                <a:cubicBezTo>
                  <a:pt x="2303284" y="537600"/>
                  <a:pt x="2062779" y="434433"/>
                  <a:pt x="1928503" y="488868"/>
                </a:cubicBezTo>
                <a:cubicBezTo>
                  <a:pt x="1794227" y="543302"/>
                  <a:pt x="1507777" y="478022"/>
                  <a:pt x="1395215" y="488867"/>
                </a:cubicBezTo>
                <a:cubicBezTo>
                  <a:pt x="1282653" y="499712"/>
                  <a:pt x="1089543" y="469781"/>
                  <a:pt x="889994" y="488867"/>
                </a:cubicBezTo>
                <a:cubicBezTo>
                  <a:pt x="690445" y="507953"/>
                  <a:pt x="450634" y="466870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295650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87666" y="-57020"/>
                  <a:pt x="641854" y="31015"/>
                  <a:pt x="833858" y="0"/>
                </a:cubicBezTo>
                <a:cubicBezTo>
                  <a:pt x="1025862" y="-31015"/>
                  <a:pt x="1239991" y="10395"/>
                  <a:pt x="1367147" y="0"/>
                </a:cubicBezTo>
                <a:cubicBezTo>
                  <a:pt x="1494303" y="-10395"/>
                  <a:pt x="1772110" y="1663"/>
                  <a:pt x="1956572" y="0"/>
                </a:cubicBezTo>
                <a:cubicBezTo>
                  <a:pt x="2141034" y="-1663"/>
                  <a:pt x="2359976" y="97"/>
                  <a:pt x="2461793" y="0"/>
                </a:cubicBezTo>
                <a:cubicBezTo>
                  <a:pt x="2563610" y="-97"/>
                  <a:pt x="2906160" y="14476"/>
                  <a:pt x="3051217" y="0"/>
                </a:cubicBezTo>
                <a:cubicBezTo>
                  <a:pt x="3190575" y="-4708"/>
                  <a:pt x="3305851" y="126237"/>
                  <a:pt x="3295651" y="244434"/>
                </a:cubicBezTo>
                <a:lnTo>
                  <a:pt x="3295650" y="244434"/>
                </a:lnTo>
                <a:cubicBezTo>
                  <a:pt x="3268157" y="392958"/>
                  <a:pt x="3179435" y="484181"/>
                  <a:pt x="3051216" y="488868"/>
                </a:cubicBezTo>
                <a:cubicBezTo>
                  <a:pt x="2826633" y="533204"/>
                  <a:pt x="2658693" y="438133"/>
                  <a:pt x="2461792" y="488868"/>
                </a:cubicBezTo>
                <a:cubicBezTo>
                  <a:pt x="2264891" y="539603"/>
                  <a:pt x="1978388" y="438983"/>
                  <a:pt x="1844300" y="488868"/>
                </a:cubicBezTo>
                <a:cubicBezTo>
                  <a:pt x="1710212" y="538753"/>
                  <a:pt x="1560496" y="485931"/>
                  <a:pt x="1311011" y="488867"/>
                </a:cubicBezTo>
                <a:cubicBezTo>
                  <a:pt x="1061526" y="491804"/>
                  <a:pt x="996553" y="454775"/>
                  <a:pt x="805790" y="488867"/>
                </a:cubicBezTo>
                <a:cubicBezTo>
                  <a:pt x="615027" y="522959"/>
                  <a:pt x="370375" y="432916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현실에서 공룡을 만나다</a:t>
            </a:r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!</a:t>
            </a:r>
            <a:endParaRPr lang="ko-KR" altLang="en-US" sz="20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D13A70F-C2D3-4DAA-BB60-D949F9690F0C}"/>
              </a:ext>
            </a:extLst>
          </p:cNvPr>
          <p:cNvSpPr/>
          <p:nvPr/>
        </p:nvSpPr>
        <p:spPr>
          <a:xfrm>
            <a:off x="6388101" y="1014183"/>
            <a:ext cx="2985191" cy="488867"/>
          </a:xfrm>
          <a:custGeom>
            <a:avLst/>
            <a:gdLst>
              <a:gd name="connsiteX0" fmla="*/ 0 w 2985191"/>
              <a:gd name="connsiteY0" fmla="*/ 244434 h 488867"/>
              <a:gd name="connsiteX1" fmla="*/ 244434 w 2985191"/>
              <a:gd name="connsiteY1" fmla="*/ 0 h 488867"/>
              <a:gd name="connsiteX2" fmla="*/ 793625 w 2985191"/>
              <a:gd name="connsiteY2" fmla="*/ 0 h 488867"/>
              <a:gd name="connsiteX3" fmla="*/ 1292890 w 2985191"/>
              <a:gd name="connsiteY3" fmla="*/ 0 h 488867"/>
              <a:gd name="connsiteX4" fmla="*/ 1742228 w 2985191"/>
              <a:gd name="connsiteY4" fmla="*/ 0 h 488867"/>
              <a:gd name="connsiteX5" fmla="*/ 2191567 w 2985191"/>
              <a:gd name="connsiteY5" fmla="*/ 0 h 488867"/>
              <a:gd name="connsiteX6" fmla="*/ 2740758 w 2985191"/>
              <a:gd name="connsiteY6" fmla="*/ 0 h 488867"/>
              <a:gd name="connsiteX7" fmla="*/ 2985192 w 2985191"/>
              <a:gd name="connsiteY7" fmla="*/ 244434 h 488867"/>
              <a:gd name="connsiteX8" fmla="*/ 2985191 w 2985191"/>
              <a:gd name="connsiteY8" fmla="*/ 244434 h 488867"/>
              <a:gd name="connsiteX9" fmla="*/ 2740757 w 2985191"/>
              <a:gd name="connsiteY9" fmla="*/ 488868 h 488867"/>
              <a:gd name="connsiteX10" fmla="*/ 2291419 w 2985191"/>
              <a:gd name="connsiteY10" fmla="*/ 488868 h 488867"/>
              <a:gd name="connsiteX11" fmla="*/ 1742228 w 2985191"/>
              <a:gd name="connsiteY11" fmla="*/ 488868 h 488867"/>
              <a:gd name="connsiteX12" fmla="*/ 1267926 w 2985191"/>
              <a:gd name="connsiteY12" fmla="*/ 488867 h 488867"/>
              <a:gd name="connsiteX13" fmla="*/ 818588 w 2985191"/>
              <a:gd name="connsiteY13" fmla="*/ 488867 h 488867"/>
              <a:gd name="connsiteX14" fmla="*/ 244434 w 2985191"/>
              <a:gd name="connsiteY14" fmla="*/ 488867 h 488867"/>
              <a:gd name="connsiteX15" fmla="*/ 0 w 2985191"/>
              <a:gd name="connsiteY15" fmla="*/ 244433 h 488867"/>
              <a:gd name="connsiteX16" fmla="*/ 0 w 2985191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985191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50451" y="-41019"/>
                  <a:pt x="593354" y="41213"/>
                  <a:pt x="793625" y="0"/>
                </a:cubicBezTo>
                <a:cubicBezTo>
                  <a:pt x="993896" y="-41213"/>
                  <a:pt x="1127760" y="10477"/>
                  <a:pt x="1292890" y="0"/>
                </a:cubicBezTo>
                <a:cubicBezTo>
                  <a:pt x="1458021" y="-10477"/>
                  <a:pt x="1522412" y="11917"/>
                  <a:pt x="1742228" y="0"/>
                </a:cubicBezTo>
                <a:cubicBezTo>
                  <a:pt x="1962044" y="-11917"/>
                  <a:pt x="1978758" y="8120"/>
                  <a:pt x="2191567" y="0"/>
                </a:cubicBezTo>
                <a:cubicBezTo>
                  <a:pt x="2404376" y="-8120"/>
                  <a:pt x="2474085" y="6366"/>
                  <a:pt x="2740758" y="0"/>
                </a:cubicBezTo>
                <a:cubicBezTo>
                  <a:pt x="2870392" y="8114"/>
                  <a:pt x="3003627" y="86581"/>
                  <a:pt x="2985192" y="244434"/>
                </a:cubicBezTo>
                <a:lnTo>
                  <a:pt x="2985191" y="244434"/>
                </a:lnTo>
                <a:cubicBezTo>
                  <a:pt x="2954729" y="387433"/>
                  <a:pt x="2870347" y="492419"/>
                  <a:pt x="2740757" y="488868"/>
                </a:cubicBezTo>
                <a:cubicBezTo>
                  <a:pt x="2516167" y="540601"/>
                  <a:pt x="2384388" y="436061"/>
                  <a:pt x="2291419" y="488868"/>
                </a:cubicBezTo>
                <a:cubicBezTo>
                  <a:pt x="2198450" y="541675"/>
                  <a:pt x="1946090" y="445007"/>
                  <a:pt x="1742228" y="488868"/>
                </a:cubicBezTo>
                <a:cubicBezTo>
                  <a:pt x="1538366" y="532728"/>
                  <a:pt x="1466912" y="474506"/>
                  <a:pt x="1267926" y="488867"/>
                </a:cubicBezTo>
                <a:cubicBezTo>
                  <a:pt x="1068940" y="503228"/>
                  <a:pt x="920129" y="463411"/>
                  <a:pt x="818588" y="488867"/>
                </a:cubicBezTo>
                <a:cubicBezTo>
                  <a:pt x="717047" y="514323"/>
                  <a:pt x="371617" y="483576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2985191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26167" y="-503"/>
                  <a:pt x="564561" y="62689"/>
                  <a:pt x="768662" y="0"/>
                </a:cubicBezTo>
                <a:cubicBezTo>
                  <a:pt x="972763" y="-62689"/>
                  <a:pt x="1082118" y="20480"/>
                  <a:pt x="1242964" y="0"/>
                </a:cubicBezTo>
                <a:cubicBezTo>
                  <a:pt x="1403810" y="-20480"/>
                  <a:pt x="1622381" y="10203"/>
                  <a:pt x="1767192" y="0"/>
                </a:cubicBezTo>
                <a:cubicBezTo>
                  <a:pt x="1912003" y="-10203"/>
                  <a:pt x="2041302" y="7778"/>
                  <a:pt x="2216530" y="0"/>
                </a:cubicBezTo>
                <a:cubicBezTo>
                  <a:pt x="2391758" y="-7778"/>
                  <a:pt x="2615728" y="61836"/>
                  <a:pt x="2740758" y="0"/>
                </a:cubicBezTo>
                <a:cubicBezTo>
                  <a:pt x="2880116" y="-4708"/>
                  <a:pt x="2995392" y="126237"/>
                  <a:pt x="2985192" y="244434"/>
                </a:cubicBezTo>
                <a:lnTo>
                  <a:pt x="2985191" y="244434"/>
                </a:lnTo>
                <a:cubicBezTo>
                  <a:pt x="2957698" y="392958"/>
                  <a:pt x="2868976" y="484181"/>
                  <a:pt x="2740757" y="488868"/>
                </a:cubicBezTo>
                <a:cubicBezTo>
                  <a:pt x="2489864" y="530077"/>
                  <a:pt x="2453579" y="470738"/>
                  <a:pt x="2216529" y="488868"/>
                </a:cubicBezTo>
                <a:cubicBezTo>
                  <a:pt x="1979479" y="506998"/>
                  <a:pt x="1931945" y="480379"/>
                  <a:pt x="1667338" y="488868"/>
                </a:cubicBezTo>
                <a:cubicBezTo>
                  <a:pt x="1402731" y="497356"/>
                  <a:pt x="1313642" y="432183"/>
                  <a:pt x="1193037" y="488867"/>
                </a:cubicBezTo>
                <a:cubicBezTo>
                  <a:pt x="1072432" y="545551"/>
                  <a:pt x="842447" y="437184"/>
                  <a:pt x="743699" y="488867"/>
                </a:cubicBezTo>
                <a:cubicBezTo>
                  <a:pt x="644951" y="540550"/>
                  <a:pt x="420354" y="461243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 및 프로그램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49BD8DE-740F-4EB1-A4BC-3F4D7E9B0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959" y="5854882"/>
            <a:ext cx="201904" cy="201904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8602872-4D10-40A2-B0AE-C90FC608476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009" y="6257981"/>
            <a:ext cx="207805" cy="20780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0B45AB53-0884-4F4B-9E98-AFB5F79EC85D}"/>
              </a:ext>
            </a:extLst>
          </p:cNvPr>
          <p:cNvSpPr txBox="1"/>
          <p:nvPr/>
        </p:nvSpPr>
        <p:spPr>
          <a:xfrm>
            <a:off x="6975052" y="1565398"/>
            <a:ext cx="3905672" cy="504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python (AI)</a:t>
            </a:r>
          </a:p>
          <a:p>
            <a:pPr>
              <a:lnSpc>
                <a:spcPct val="150000"/>
              </a:lnSpc>
            </a:pPr>
            <a:r>
              <a:rPr lang="en-US" altLang="ko-KR" dirty="0" err="1">
                <a:latin typeface="CookieRun Regular" panose="020B0600000101010101" pitchFamily="50" charset="-127"/>
                <a:ea typeface="CookieRun Regular" panose="020B0600000101010101" pitchFamily="50" charset="-127"/>
              </a:rPr>
              <a:t>Langchain</a:t>
            </a: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 (AI)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Chroma DB (AI)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Open AI (AI)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my SQL (backend)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Spring boot (backend)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Spring Security (backend)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C# (unity)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JSON (All)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Blender (3D Design) 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Unity engine (unity)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CookieRun Regular" panose="020B0600000101010101" pitchFamily="50" charset="-127"/>
                <a:ea typeface="CookieRun Regular" panose="020B0600000101010101" pitchFamily="50" charset="-127"/>
              </a:rPr>
              <a:t>Visual Studio Code (All)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F2B443B7-980A-4276-8D6F-13BA8631CE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304" y="4588008"/>
            <a:ext cx="227214" cy="22296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6B004AB-9C1D-4E5E-817C-0E6746499B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29" y="1788142"/>
            <a:ext cx="193364" cy="18974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6C11EE-054D-41A3-8635-62CE0FD1F5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887" y="5003239"/>
            <a:ext cx="262049" cy="262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969AD0-99D1-42FE-9073-86CB75E6EC6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141" y="5447590"/>
            <a:ext cx="259540" cy="20780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12BB7E-43BA-4EBB-8A3D-0B18334B0F9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682" y="3799640"/>
            <a:ext cx="226459" cy="226459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1A072D91-784E-4A87-B36B-4B794BDEA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8931" y="4218370"/>
            <a:ext cx="239960" cy="207805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1F2B1470-F357-4C60-8738-A60C38BB8B9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688" y="2170157"/>
            <a:ext cx="316447" cy="158065"/>
          </a:xfrm>
          <a:prstGeom prst="rect">
            <a:avLst/>
          </a:prstGeom>
        </p:spPr>
      </p:pic>
      <p:pic>
        <p:nvPicPr>
          <p:cNvPr id="51" name="그래픽 50">
            <a:extLst>
              <a:ext uri="{FF2B5EF4-FFF2-40B4-BE49-F238E27FC236}">
                <a16:creationId xmlns:a16="http://schemas.microsoft.com/office/drawing/2014/main" id="{E3B7CF30-3830-4972-A1DE-FEF8980E40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660223" y="2569821"/>
            <a:ext cx="257377" cy="16488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0819B686-4BF3-41DD-A3E1-78394C48A2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385" y="2936833"/>
            <a:ext cx="243053" cy="2430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C74E8C-2AD6-4378-B5CD-1E900341AB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941" y="3406278"/>
            <a:ext cx="249940" cy="24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5258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55462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6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및 활용 기술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6F4B95-9523-4414-AEA8-E7B5573CB7F1}"/>
              </a:ext>
            </a:extLst>
          </p:cNvPr>
          <p:cNvSpPr/>
          <p:nvPr/>
        </p:nvSpPr>
        <p:spPr>
          <a:xfrm>
            <a:off x="685799" y="1717826"/>
            <a:ext cx="2584048" cy="488867"/>
          </a:xfrm>
          <a:custGeom>
            <a:avLst/>
            <a:gdLst>
              <a:gd name="connsiteX0" fmla="*/ 0 w 2584048"/>
              <a:gd name="connsiteY0" fmla="*/ 244434 h 488867"/>
              <a:gd name="connsiteX1" fmla="*/ 244434 w 2584048"/>
              <a:gd name="connsiteY1" fmla="*/ 0 h 488867"/>
              <a:gd name="connsiteX2" fmla="*/ 726326 w 2584048"/>
              <a:gd name="connsiteY2" fmla="*/ 0 h 488867"/>
              <a:gd name="connsiteX3" fmla="*/ 1229169 w 2584048"/>
              <a:gd name="connsiteY3" fmla="*/ 0 h 488867"/>
              <a:gd name="connsiteX4" fmla="*/ 1752964 w 2584048"/>
              <a:gd name="connsiteY4" fmla="*/ 0 h 488867"/>
              <a:gd name="connsiteX5" fmla="*/ 2339615 w 2584048"/>
              <a:gd name="connsiteY5" fmla="*/ 0 h 488867"/>
              <a:gd name="connsiteX6" fmla="*/ 2584049 w 2584048"/>
              <a:gd name="connsiteY6" fmla="*/ 244434 h 488867"/>
              <a:gd name="connsiteX7" fmla="*/ 2584048 w 2584048"/>
              <a:gd name="connsiteY7" fmla="*/ 244434 h 488867"/>
              <a:gd name="connsiteX8" fmla="*/ 2339614 w 2584048"/>
              <a:gd name="connsiteY8" fmla="*/ 488868 h 488867"/>
              <a:gd name="connsiteX9" fmla="*/ 1773915 w 2584048"/>
              <a:gd name="connsiteY9" fmla="*/ 488868 h 488867"/>
              <a:gd name="connsiteX10" fmla="*/ 1312976 w 2584048"/>
              <a:gd name="connsiteY10" fmla="*/ 488868 h 488867"/>
              <a:gd name="connsiteX11" fmla="*/ 852036 w 2584048"/>
              <a:gd name="connsiteY11" fmla="*/ 488867 h 488867"/>
              <a:gd name="connsiteX12" fmla="*/ 244434 w 2584048"/>
              <a:gd name="connsiteY12" fmla="*/ 488867 h 488867"/>
              <a:gd name="connsiteX13" fmla="*/ 0 w 2584048"/>
              <a:gd name="connsiteY13" fmla="*/ 244433 h 488867"/>
              <a:gd name="connsiteX14" fmla="*/ 0 w 2584048"/>
              <a:gd name="connsiteY14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84048" h="488867" fill="none" extrusionOk="0">
                <a:moveTo>
                  <a:pt x="0" y="244434"/>
                </a:moveTo>
                <a:cubicBezTo>
                  <a:pt x="6908" y="106738"/>
                  <a:pt x="101622" y="-28573"/>
                  <a:pt x="244434" y="0"/>
                </a:cubicBezTo>
                <a:cubicBezTo>
                  <a:pt x="481068" y="-25139"/>
                  <a:pt x="499342" y="34702"/>
                  <a:pt x="726326" y="0"/>
                </a:cubicBezTo>
                <a:cubicBezTo>
                  <a:pt x="953310" y="-34702"/>
                  <a:pt x="1029466" y="2685"/>
                  <a:pt x="1229169" y="0"/>
                </a:cubicBezTo>
                <a:cubicBezTo>
                  <a:pt x="1428872" y="-2685"/>
                  <a:pt x="1581351" y="28016"/>
                  <a:pt x="1752964" y="0"/>
                </a:cubicBezTo>
                <a:cubicBezTo>
                  <a:pt x="1924578" y="-28016"/>
                  <a:pt x="2150717" y="27948"/>
                  <a:pt x="2339615" y="0"/>
                </a:cubicBezTo>
                <a:cubicBezTo>
                  <a:pt x="2464888" y="37944"/>
                  <a:pt x="2580143" y="101063"/>
                  <a:pt x="2584049" y="244434"/>
                </a:cubicBezTo>
                <a:lnTo>
                  <a:pt x="2584048" y="244434"/>
                </a:lnTo>
                <a:cubicBezTo>
                  <a:pt x="2582861" y="369940"/>
                  <a:pt x="2458627" y="510485"/>
                  <a:pt x="2339614" y="488868"/>
                </a:cubicBezTo>
                <a:cubicBezTo>
                  <a:pt x="2182781" y="510744"/>
                  <a:pt x="1961170" y="433972"/>
                  <a:pt x="1773915" y="488868"/>
                </a:cubicBezTo>
                <a:cubicBezTo>
                  <a:pt x="1586660" y="543764"/>
                  <a:pt x="1442480" y="474296"/>
                  <a:pt x="1312976" y="488868"/>
                </a:cubicBezTo>
                <a:cubicBezTo>
                  <a:pt x="1183472" y="503440"/>
                  <a:pt x="955327" y="457129"/>
                  <a:pt x="852036" y="488867"/>
                </a:cubicBezTo>
                <a:cubicBezTo>
                  <a:pt x="748745" y="520605"/>
                  <a:pt x="490912" y="428823"/>
                  <a:pt x="244434" y="488867"/>
                </a:cubicBezTo>
                <a:cubicBezTo>
                  <a:pt x="117029" y="501913"/>
                  <a:pt x="5186" y="346310"/>
                  <a:pt x="0" y="244433"/>
                </a:cubicBezTo>
                <a:lnTo>
                  <a:pt x="0" y="244434"/>
                </a:lnTo>
                <a:close/>
              </a:path>
              <a:path w="25840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22702" y="-48287"/>
                  <a:pt x="571279" y="60941"/>
                  <a:pt x="789181" y="0"/>
                </a:cubicBezTo>
                <a:cubicBezTo>
                  <a:pt x="1007083" y="-60941"/>
                  <a:pt x="1089163" y="38806"/>
                  <a:pt x="1292025" y="0"/>
                </a:cubicBezTo>
                <a:cubicBezTo>
                  <a:pt x="1494887" y="-38806"/>
                  <a:pt x="1721445" y="64603"/>
                  <a:pt x="1836772" y="0"/>
                </a:cubicBezTo>
                <a:cubicBezTo>
                  <a:pt x="1952099" y="-64603"/>
                  <a:pt x="2156580" y="47109"/>
                  <a:pt x="2339615" y="0"/>
                </a:cubicBezTo>
                <a:cubicBezTo>
                  <a:pt x="2475513" y="7570"/>
                  <a:pt x="2577808" y="102281"/>
                  <a:pt x="2584049" y="244434"/>
                </a:cubicBezTo>
                <a:lnTo>
                  <a:pt x="2584048" y="244434"/>
                </a:lnTo>
                <a:cubicBezTo>
                  <a:pt x="2586214" y="375573"/>
                  <a:pt x="2484136" y="472038"/>
                  <a:pt x="2339614" y="488868"/>
                </a:cubicBezTo>
                <a:cubicBezTo>
                  <a:pt x="2090747" y="491856"/>
                  <a:pt x="2054859" y="467535"/>
                  <a:pt x="1773915" y="488868"/>
                </a:cubicBezTo>
                <a:cubicBezTo>
                  <a:pt x="1492971" y="510200"/>
                  <a:pt x="1391676" y="476659"/>
                  <a:pt x="1250120" y="488867"/>
                </a:cubicBezTo>
                <a:cubicBezTo>
                  <a:pt x="1108564" y="501075"/>
                  <a:pt x="471517" y="374900"/>
                  <a:pt x="244434" y="488867"/>
                </a:cubicBezTo>
                <a:cubicBezTo>
                  <a:pt x="127517" y="497961"/>
                  <a:pt x="28838" y="38528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AI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활용 기술 안내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088065-54A8-499E-87A0-0FA0312F4F76}"/>
              </a:ext>
            </a:extLst>
          </p:cNvPr>
          <p:cNvSpPr txBox="1"/>
          <p:nvPr/>
        </p:nvSpPr>
        <p:spPr>
          <a:xfrm>
            <a:off x="662938" y="4387118"/>
            <a:ext cx="385982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음성인식 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(Speech Recognition)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4BBE3E-C34F-4492-9FED-6D1F66E51EB9}"/>
              </a:ext>
            </a:extLst>
          </p:cNvPr>
          <p:cNvSpPr txBox="1"/>
          <p:nvPr/>
        </p:nvSpPr>
        <p:spPr>
          <a:xfrm>
            <a:off x="6284647" y="2333108"/>
            <a:ext cx="385982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음성합성 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(Text to Speech)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89E376-70AB-4B6C-8D91-B1B954334151}"/>
              </a:ext>
            </a:extLst>
          </p:cNvPr>
          <p:cNvSpPr txBox="1"/>
          <p:nvPr/>
        </p:nvSpPr>
        <p:spPr>
          <a:xfrm>
            <a:off x="601053" y="2363886"/>
            <a:ext cx="508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 err="1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VectorDB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기반 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RAG LLM</a:t>
            </a: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527706-415F-4D0E-A8DB-48CDAF09252D}"/>
              </a:ext>
            </a:extLst>
          </p:cNvPr>
          <p:cNvSpPr txBox="1"/>
          <p:nvPr/>
        </p:nvSpPr>
        <p:spPr>
          <a:xfrm>
            <a:off x="601053" y="2805752"/>
            <a:ext cx="492369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VectorDB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RAG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공룡에 대한 세부적인 정보 저장 후 상세한 답변이 가능한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RAG(Retrieval-Augmented Generation)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통해 신뢰할 수 있는 출처인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National History Museum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로부터 정확한 응답 생성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8FCAC5-486A-4D5A-A757-B82AE97121AE}"/>
              </a:ext>
            </a:extLst>
          </p:cNvPr>
          <p:cNvSpPr txBox="1"/>
          <p:nvPr/>
        </p:nvSpPr>
        <p:spPr>
          <a:xfrm>
            <a:off x="685799" y="4927368"/>
            <a:ext cx="4923694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SpeechRecognition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라이브러리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음성 인식 라이브러리를 통해 음성을 텍스트로 변환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2D14B-B08E-49D3-9931-9685901AF3DA}"/>
              </a:ext>
            </a:extLst>
          </p:cNvPr>
          <p:cNvSpPr txBox="1"/>
          <p:nvPr/>
        </p:nvSpPr>
        <p:spPr>
          <a:xfrm>
            <a:off x="6327532" y="2840377"/>
            <a:ext cx="492369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 err="1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OpenAI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Whisper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TTS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생성한 답변을 음성으로 합성 후 음성을 튜닝하여 분위기에 맞는 음성 전달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F3C906-BF6D-4EBE-A536-E43BCA1C4D6B}"/>
              </a:ext>
            </a:extLst>
          </p:cNvPr>
          <p:cNvSpPr txBox="1"/>
          <p:nvPr/>
        </p:nvSpPr>
        <p:spPr>
          <a:xfrm>
            <a:off x="6284648" y="4387118"/>
            <a:ext cx="3859821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S3 bucket 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파일 저장</a:t>
            </a:r>
            <a:endParaRPr lang="en-US" altLang="ko-KR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10087-5590-4A44-BE90-14629BD675ED}"/>
              </a:ext>
            </a:extLst>
          </p:cNvPr>
          <p:cNvSpPr txBox="1"/>
          <p:nvPr/>
        </p:nvSpPr>
        <p:spPr>
          <a:xfrm>
            <a:off x="6327532" y="4927368"/>
            <a:ext cx="4923694" cy="1177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Amazon web service S3 bucket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파일 저장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음성 파일을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S3 bucket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에 저장 후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URL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클라이언트에게 반환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895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6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및 활용 기술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6F4B95-9523-4414-AEA8-E7B5573CB7F1}"/>
              </a:ext>
            </a:extLst>
          </p:cNvPr>
          <p:cNvSpPr/>
          <p:nvPr/>
        </p:nvSpPr>
        <p:spPr>
          <a:xfrm>
            <a:off x="685799" y="1717826"/>
            <a:ext cx="2584048" cy="488867"/>
          </a:xfrm>
          <a:custGeom>
            <a:avLst/>
            <a:gdLst>
              <a:gd name="connsiteX0" fmla="*/ 0 w 2584048"/>
              <a:gd name="connsiteY0" fmla="*/ 244434 h 488867"/>
              <a:gd name="connsiteX1" fmla="*/ 244434 w 2584048"/>
              <a:gd name="connsiteY1" fmla="*/ 0 h 488867"/>
              <a:gd name="connsiteX2" fmla="*/ 726326 w 2584048"/>
              <a:gd name="connsiteY2" fmla="*/ 0 h 488867"/>
              <a:gd name="connsiteX3" fmla="*/ 1229169 w 2584048"/>
              <a:gd name="connsiteY3" fmla="*/ 0 h 488867"/>
              <a:gd name="connsiteX4" fmla="*/ 1752964 w 2584048"/>
              <a:gd name="connsiteY4" fmla="*/ 0 h 488867"/>
              <a:gd name="connsiteX5" fmla="*/ 2339615 w 2584048"/>
              <a:gd name="connsiteY5" fmla="*/ 0 h 488867"/>
              <a:gd name="connsiteX6" fmla="*/ 2584049 w 2584048"/>
              <a:gd name="connsiteY6" fmla="*/ 244434 h 488867"/>
              <a:gd name="connsiteX7" fmla="*/ 2584048 w 2584048"/>
              <a:gd name="connsiteY7" fmla="*/ 244434 h 488867"/>
              <a:gd name="connsiteX8" fmla="*/ 2339614 w 2584048"/>
              <a:gd name="connsiteY8" fmla="*/ 488868 h 488867"/>
              <a:gd name="connsiteX9" fmla="*/ 1773915 w 2584048"/>
              <a:gd name="connsiteY9" fmla="*/ 488868 h 488867"/>
              <a:gd name="connsiteX10" fmla="*/ 1312976 w 2584048"/>
              <a:gd name="connsiteY10" fmla="*/ 488868 h 488867"/>
              <a:gd name="connsiteX11" fmla="*/ 852036 w 2584048"/>
              <a:gd name="connsiteY11" fmla="*/ 488867 h 488867"/>
              <a:gd name="connsiteX12" fmla="*/ 244434 w 2584048"/>
              <a:gd name="connsiteY12" fmla="*/ 488867 h 488867"/>
              <a:gd name="connsiteX13" fmla="*/ 0 w 2584048"/>
              <a:gd name="connsiteY13" fmla="*/ 244433 h 488867"/>
              <a:gd name="connsiteX14" fmla="*/ 0 w 2584048"/>
              <a:gd name="connsiteY14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584048" h="488867" fill="none" extrusionOk="0">
                <a:moveTo>
                  <a:pt x="0" y="244434"/>
                </a:moveTo>
                <a:cubicBezTo>
                  <a:pt x="6908" y="106738"/>
                  <a:pt x="101622" y="-28573"/>
                  <a:pt x="244434" y="0"/>
                </a:cubicBezTo>
                <a:cubicBezTo>
                  <a:pt x="481068" y="-25139"/>
                  <a:pt x="499342" y="34702"/>
                  <a:pt x="726326" y="0"/>
                </a:cubicBezTo>
                <a:cubicBezTo>
                  <a:pt x="953310" y="-34702"/>
                  <a:pt x="1029466" y="2685"/>
                  <a:pt x="1229169" y="0"/>
                </a:cubicBezTo>
                <a:cubicBezTo>
                  <a:pt x="1428872" y="-2685"/>
                  <a:pt x="1581351" y="28016"/>
                  <a:pt x="1752964" y="0"/>
                </a:cubicBezTo>
                <a:cubicBezTo>
                  <a:pt x="1924578" y="-28016"/>
                  <a:pt x="2150717" y="27948"/>
                  <a:pt x="2339615" y="0"/>
                </a:cubicBezTo>
                <a:cubicBezTo>
                  <a:pt x="2464888" y="37944"/>
                  <a:pt x="2580143" y="101063"/>
                  <a:pt x="2584049" y="244434"/>
                </a:cubicBezTo>
                <a:lnTo>
                  <a:pt x="2584048" y="244434"/>
                </a:lnTo>
                <a:cubicBezTo>
                  <a:pt x="2582861" y="369940"/>
                  <a:pt x="2458627" y="510485"/>
                  <a:pt x="2339614" y="488868"/>
                </a:cubicBezTo>
                <a:cubicBezTo>
                  <a:pt x="2182781" y="510744"/>
                  <a:pt x="1961170" y="433972"/>
                  <a:pt x="1773915" y="488868"/>
                </a:cubicBezTo>
                <a:cubicBezTo>
                  <a:pt x="1586660" y="543764"/>
                  <a:pt x="1442480" y="474296"/>
                  <a:pt x="1312976" y="488868"/>
                </a:cubicBezTo>
                <a:cubicBezTo>
                  <a:pt x="1183472" y="503440"/>
                  <a:pt x="955327" y="457129"/>
                  <a:pt x="852036" y="488867"/>
                </a:cubicBezTo>
                <a:cubicBezTo>
                  <a:pt x="748745" y="520605"/>
                  <a:pt x="490912" y="428823"/>
                  <a:pt x="244434" y="488867"/>
                </a:cubicBezTo>
                <a:cubicBezTo>
                  <a:pt x="117029" y="501913"/>
                  <a:pt x="5186" y="346310"/>
                  <a:pt x="0" y="244433"/>
                </a:cubicBezTo>
                <a:lnTo>
                  <a:pt x="0" y="244434"/>
                </a:lnTo>
                <a:close/>
              </a:path>
              <a:path w="2584048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22702" y="-48287"/>
                  <a:pt x="571279" y="60941"/>
                  <a:pt x="789181" y="0"/>
                </a:cubicBezTo>
                <a:cubicBezTo>
                  <a:pt x="1007083" y="-60941"/>
                  <a:pt x="1089163" y="38806"/>
                  <a:pt x="1292025" y="0"/>
                </a:cubicBezTo>
                <a:cubicBezTo>
                  <a:pt x="1494887" y="-38806"/>
                  <a:pt x="1721445" y="64603"/>
                  <a:pt x="1836772" y="0"/>
                </a:cubicBezTo>
                <a:cubicBezTo>
                  <a:pt x="1952099" y="-64603"/>
                  <a:pt x="2156580" y="47109"/>
                  <a:pt x="2339615" y="0"/>
                </a:cubicBezTo>
                <a:cubicBezTo>
                  <a:pt x="2475513" y="7570"/>
                  <a:pt x="2577808" y="102281"/>
                  <a:pt x="2584049" y="244434"/>
                </a:cubicBezTo>
                <a:lnTo>
                  <a:pt x="2584048" y="244434"/>
                </a:lnTo>
                <a:cubicBezTo>
                  <a:pt x="2586214" y="375573"/>
                  <a:pt x="2484136" y="472038"/>
                  <a:pt x="2339614" y="488868"/>
                </a:cubicBezTo>
                <a:cubicBezTo>
                  <a:pt x="2090747" y="491856"/>
                  <a:pt x="2054859" y="467535"/>
                  <a:pt x="1773915" y="488868"/>
                </a:cubicBezTo>
                <a:cubicBezTo>
                  <a:pt x="1492971" y="510200"/>
                  <a:pt x="1391676" y="476659"/>
                  <a:pt x="1250120" y="488867"/>
                </a:cubicBezTo>
                <a:cubicBezTo>
                  <a:pt x="1108564" y="501075"/>
                  <a:pt x="471517" y="374900"/>
                  <a:pt x="244434" y="488867"/>
                </a:cubicBezTo>
                <a:cubicBezTo>
                  <a:pt x="127517" y="497961"/>
                  <a:pt x="28838" y="385285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XR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활용 기술 안내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4CF5C-4FC7-4F0D-B8FE-D39221835F43}"/>
              </a:ext>
            </a:extLst>
          </p:cNvPr>
          <p:cNvSpPr txBox="1"/>
          <p:nvPr/>
        </p:nvSpPr>
        <p:spPr>
          <a:xfrm>
            <a:off x="601053" y="2363886"/>
            <a:ext cx="508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동적 맵 구현</a:t>
            </a: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025792-CE76-4F87-8D9A-BC740BEDB38B}"/>
              </a:ext>
            </a:extLst>
          </p:cNvPr>
          <p:cNvSpPr txBox="1"/>
          <p:nvPr/>
        </p:nvSpPr>
        <p:spPr>
          <a:xfrm>
            <a:off x="601053" y="2750282"/>
            <a:ext cx="4923694" cy="14542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3D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가상 환경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유니티를 활용하여 </a:t>
            </a:r>
            <a:r>
              <a:rPr lang="ko-KR" altLang="en-US" sz="1200" dirty="0" err="1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동화풍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3D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환경 맵 구현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플레이어는 자연 풍경과 공룡이 활동하는 역동적인 환경을 탐험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공룡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공룡은 지정된 활동 구역 내에서 자율적 이동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6D238E-BBF6-4F9B-8225-4CBDD64FC5CA}"/>
              </a:ext>
            </a:extLst>
          </p:cNvPr>
          <p:cNvSpPr txBox="1"/>
          <p:nvPr/>
        </p:nvSpPr>
        <p:spPr>
          <a:xfrm>
            <a:off x="601053" y="4361719"/>
            <a:ext cx="508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탐험 및 상호작용</a:t>
            </a: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92532F-E480-4DEF-A6C1-1E2A889D1E7D}"/>
              </a:ext>
            </a:extLst>
          </p:cNvPr>
          <p:cNvSpPr txBox="1"/>
          <p:nvPr/>
        </p:nvSpPr>
        <p:spPr>
          <a:xfrm>
            <a:off x="601053" y="4748115"/>
            <a:ext cx="4923694" cy="17312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사진 촬영 기능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게임 내 사진촬영 후 공룡을 기록하거나 경관을 찍을 수 있음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플레이어는 자신만의 탐험 기록을 남길 수 있음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공룡과의 상호작용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 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대화하기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쓰다듬기 등의 상호작용 구현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플레이어와 공룡의 정서적 유대감 형성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6F6487A-E21A-4924-9A96-AA4CF6E7BA29}"/>
              </a:ext>
            </a:extLst>
          </p:cNvPr>
          <p:cNvGrpSpPr/>
          <p:nvPr/>
        </p:nvGrpSpPr>
        <p:grpSpPr>
          <a:xfrm>
            <a:off x="6397467" y="1019294"/>
            <a:ext cx="5082542" cy="1286642"/>
            <a:chOff x="6397467" y="1019294"/>
            <a:chExt cx="5082542" cy="128664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AB2255-EE0A-4508-83BE-C6D9B883BA35}"/>
                </a:ext>
              </a:extLst>
            </p:cNvPr>
            <p:cNvSpPr txBox="1"/>
            <p:nvPr/>
          </p:nvSpPr>
          <p:spPr>
            <a:xfrm>
              <a:off x="6397467" y="1019294"/>
              <a:ext cx="5082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dirty="0">
                  <a:solidFill>
                    <a:srgbClr val="114F3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UI </a:t>
              </a:r>
              <a:r>
                <a:rPr lang="ko-KR" altLang="en-US" dirty="0">
                  <a:solidFill>
                    <a:srgbClr val="114F3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및 시스템</a:t>
              </a:r>
              <a:endParaRPr lang="en-US" altLang="ko-KR" sz="1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79D752-3467-4213-952B-13E22672D2BA}"/>
                </a:ext>
              </a:extLst>
            </p:cNvPr>
            <p:cNvSpPr txBox="1"/>
            <p:nvPr/>
          </p:nvSpPr>
          <p:spPr>
            <a:xfrm>
              <a:off x="6397467" y="1405690"/>
              <a:ext cx="492369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사용자 인터페이스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</a:t>
              </a:r>
              <a:b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</a:b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공룡과 플레이어의 상호작용을 위한 직관적인 </a:t>
              </a:r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UI 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제공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시스템 통합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특정 키 입력을 통한 공룡과의 상호작용 구현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715097E2-471D-403B-9531-99A32555418D}"/>
              </a:ext>
            </a:extLst>
          </p:cNvPr>
          <p:cNvGrpSpPr/>
          <p:nvPr/>
        </p:nvGrpSpPr>
        <p:grpSpPr>
          <a:xfrm>
            <a:off x="6397467" y="2458442"/>
            <a:ext cx="5082542" cy="1563641"/>
            <a:chOff x="6397467" y="2380950"/>
            <a:chExt cx="5082542" cy="156364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A713BE9-FC68-4B95-893D-D8A4B658FA45}"/>
                </a:ext>
              </a:extLst>
            </p:cNvPr>
            <p:cNvSpPr txBox="1"/>
            <p:nvPr/>
          </p:nvSpPr>
          <p:spPr>
            <a:xfrm>
              <a:off x="6397467" y="2380950"/>
              <a:ext cx="5082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114F3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사용자 인증 및 관리</a:t>
              </a:r>
              <a:endParaRPr lang="en-US" altLang="ko-KR" sz="1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32C5CE-F1F6-42A0-9233-55CF2075DA0B}"/>
                </a:ext>
              </a:extLst>
            </p:cNvPr>
            <p:cNvSpPr txBox="1"/>
            <p:nvPr/>
          </p:nvSpPr>
          <p:spPr>
            <a:xfrm>
              <a:off x="6397467" y="2767346"/>
              <a:ext cx="4923694" cy="11772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로그인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b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</a:b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서버에 로그인 요청 및 아이디와 비밀번호 인증 통신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회원가입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b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</a:b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필요한 정보 입력 후 서버를 통해 계정 생성 완료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665409A1-5E5C-46FB-AACA-000149000AA3}"/>
              </a:ext>
            </a:extLst>
          </p:cNvPr>
          <p:cNvGrpSpPr/>
          <p:nvPr/>
        </p:nvGrpSpPr>
        <p:grpSpPr>
          <a:xfrm>
            <a:off x="6397467" y="4174589"/>
            <a:ext cx="5082542" cy="1286642"/>
            <a:chOff x="6397467" y="4099234"/>
            <a:chExt cx="5082542" cy="128664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A90C88-5CDD-42C9-813B-59CF740814EF}"/>
                </a:ext>
              </a:extLst>
            </p:cNvPr>
            <p:cNvSpPr txBox="1"/>
            <p:nvPr/>
          </p:nvSpPr>
          <p:spPr>
            <a:xfrm>
              <a:off x="6397467" y="4099234"/>
              <a:ext cx="5082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114F3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음성 및 채팅 기능</a:t>
              </a:r>
              <a:endParaRPr lang="en-US" altLang="ko-KR" sz="1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7D60B9-A5E3-4079-A889-8CCBC9758884}"/>
                </a:ext>
              </a:extLst>
            </p:cNvPr>
            <p:cNvSpPr txBox="1"/>
            <p:nvPr/>
          </p:nvSpPr>
          <p:spPr>
            <a:xfrm>
              <a:off x="6397467" y="4485630"/>
              <a:ext cx="4923694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음성 데이터 전송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b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</a:b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클라이언트는 서버에 음성 데이터 전송 후 </a:t>
              </a:r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AI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에 요청하고 반환 받음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실시간 채팅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게임 내에서 실시간으로 텍스트 채팅 가능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D9E527E-9985-486B-B660-3C9CCC7D94E1}"/>
              </a:ext>
            </a:extLst>
          </p:cNvPr>
          <p:cNvGrpSpPr/>
          <p:nvPr/>
        </p:nvGrpSpPr>
        <p:grpSpPr>
          <a:xfrm>
            <a:off x="6397467" y="5613736"/>
            <a:ext cx="5082542" cy="1009644"/>
            <a:chOff x="6397467" y="5476696"/>
            <a:chExt cx="5082542" cy="100964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3D727A9-66C8-49D0-9E0D-E4B386ABF2B4}"/>
                </a:ext>
              </a:extLst>
            </p:cNvPr>
            <p:cNvSpPr txBox="1"/>
            <p:nvPr/>
          </p:nvSpPr>
          <p:spPr>
            <a:xfrm>
              <a:off x="6397467" y="5476696"/>
              <a:ext cx="5082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ko-KR" altLang="en-US" dirty="0">
                  <a:solidFill>
                    <a:srgbClr val="114F31"/>
                  </a:solidFill>
                  <a:latin typeface="CookieRun Bold" panose="020B0600000101010101" pitchFamily="50" charset="-127"/>
                  <a:ea typeface="CookieRun Bold" panose="020B0600000101010101" pitchFamily="50" charset="-127"/>
                </a:rPr>
                <a:t>기술적 구현 및 통합</a:t>
              </a:r>
              <a:endParaRPr lang="en-US" altLang="ko-KR" sz="1000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60CBEF-91A9-4132-8EDE-5CEBAB57CAFD}"/>
                </a:ext>
              </a:extLst>
            </p:cNvPr>
            <p:cNvSpPr txBox="1"/>
            <p:nvPr/>
          </p:nvSpPr>
          <p:spPr>
            <a:xfrm>
              <a:off x="6397467" y="5863092"/>
              <a:ext cx="4923694" cy="6232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서버와 통신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REST API / Web Socket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보완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 </a:t>
              </a:r>
              <a:r>
                <a:rPr lang="ko-KR" altLang="en-US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및 데이터처리 </a:t>
              </a:r>
              <a:r>
                <a:rPr lang="en-US" altLang="ko-KR" sz="1200" dirty="0">
                  <a:latin typeface="G마켓 산스 Medium" panose="02000000000000000000" pitchFamily="50" charset="-127"/>
                  <a:ea typeface="G마켓 산스 Medium" panose="02000000000000000000" pitchFamily="50" charset="-127"/>
                </a:rPr>
                <a:t>: 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암호화 </a:t>
              </a:r>
              <a:r>
                <a:rPr lang="en-US" altLang="ko-KR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/ </a:t>
              </a:r>
              <a:r>
                <a:rPr lang="ko-KR" altLang="en-US" sz="1200" dirty="0">
                  <a:latin typeface="G마켓 산스 Light" panose="02000000000000000000" pitchFamily="50" charset="-127"/>
                  <a:ea typeface="G마켓 산스 Light" panose="02000000000000000000" pitchFamily="50" charset="-127"/>
                </a:rPr>
                <a:t>서버 응답 처리</a:t>
              </a:r>
              <a:endPara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1800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32694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개발 언어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</a:t>
            </a:r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및 활용 기술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D06F4B95-9523-4414-AEA8-E7B5573CB7F1}"/>
              </a:ext>
            </a:extLst>
          </p:cNvPr>
          <p:cNvSpPr/>
          <p:nvPr/>
        </p:nvSpPr>
        <p:spPr>
          <a:xfrm>
            <a:off x="685798" y="1717826"/>
            <a:ext cx="3428999" cy="488867"/>
          </a:xfrm>
          <a:custGeom>
            <a:avLst/>
            <a:gdLst>
              <a:gd name="connsiteX0" fmla="*/ 0 w 3428999"/>
              <a:gd name="connsiteY0" fmla="*/ 244434 h 488867"/>
              <a:gd name="connsiteX1" fmla="*/ 244434 w 3428999"/>
              <a:gd name="connsiteY1" fmla="*/ 0 h 488867"/>
              <a:gd name="connsiteX2" fmla="*/ 891263 w 3428999"/>
              <a:gd name="connsiteY2" fmla="*/ 0 h 488867"/>
              <a:gd name="connsiteX3" fmla="*/ 1479289 w 3428999"/>
              <a:gd name="connsiteY3" fmla="*/ 0 h 488867"/>
              <a:gd name="connsiteX4" fmla="*/ 2008513 w 3428999"/>
              <a:gd name="connsiteY4" fmla="*/ 0 h 488867"/>
              <a:gd name="connsiteX5" fmla="*/ 2537737 w 3428999"/>
              <a:gd name="connsiteY5" fmla="*/ 0 h 488867"/>
              <a:gd name="connsiteX6" fmla="*/ 3184566 w 3428999"/>
              <a:gd name="connsiteY6" fmla="*/ 0 h 488867"/>
              <a:gd name="connsiteX7" fmla="*/ 3429000 w 3428999"/>
              <a:gd name="connsiteY7" fmla="*/ 244434 h 488867"/>
              <a:gd name="connsiteX8" fmla="*/ 3428999 w 3428999"/>
              <a:gd name="connsiteY8" fmla="*/ 244434 h 488867"/>
              <a:gd name="connsiteX9" fmla="*/ 3184565 w 3428999"/>
              <a:gd name="connsiteY9" fmla="*/ 488868 h 488867"/>
              <a:gd name="connsiteX10" fmla="*/ 2655341 w 3428999"/>
              <a:gd name="connsiteY10" fmla="*/ 488868 h 488867"/>
              <a:gd name="connsiteX11" fmla="*/ 2008513 w 3428999"/>
              <a:gd name="connsiteY11" fmla="*/ 488868 h 488867"/>
              <a:gd name="connsiteX12" fmla="*/ 1449888 w 3428999"/>
              <a:gd name="connsiteY12" fmla="*/ 488867 h 488867"/>
              <a:gd name="connsiteX13" fmla="*/ 920664 w 3428999"/>
              <a:gd name="connsiteY13" fmla="*/ 488867 h 488867"/>
              <a:gd name="connsiteX14" fmla="*/ 244434 w 3428999"/>
              <a:gd name="connsiteY14" fmla="*/ 488867 h 488867"/>
              <a:gd name="connsiteX15" fmla="*/ 0 w 3428999"/>
              <a:gd name="connsiteY15" fmla="*/ 244433 h 488867"/>
              <a:gd name="connsiteX16" fmla="*/ 0 w 3428999"/>
              <a:gd name="connsiteY16" fmla="*/ 244434 h 488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28999" h="488867" fill="none" extrusionOk="0">
                <a:moveTo>
                  <a:pt x="0" y="244434"/>
                </a:moveTo>
                <a:cubicBezTo>
                  <a:pt x="-18614" y="96566"/>
                  <a:pt x="89246" y="-9441"/>
                  <a:pt x="244434" y="0"/>
                </a:cubicBezTo>
                <a:cubicBezTo>
                  <a:pt x="481147" y="-43748"/>
                  <a:pt x="621542" y="71339"/>
                  <a:pt x="891263" y="0"/>
                </a:cubicBezTo>
                <a:cubicBezTo>
                  <a:pt x="1160984" y="-71339"/>
                  <a:pt x="1223803" y="4072"/>
                  <a:pt x="1479289" y="0"/>
                </a:cubicBezTo>
                <a:cubicBezTo>
                  <a:pt x="1734775" y="-4072"/>
                  <a:pt x="1889458" y="54437"/>
                  <a:pt x="2008513" y="0"/>
                </a:cubicBezTo>
                <a:cubicBezTo>
                  <a:pt x="2127568" y="-54437"/>
                  <a:pt x="2362638" y="33098"/>
                  <a:pt x="2537737" y="0"/>
                </a:cubicBezTo>
                <a:cubicBezTo>
                  <a:pt x="2712836" y="-33098"/>
                  <a:pt x="2871907" y="39257"/>
                  <a:pt x="3184566" y="0"/>
                </a:cubicBezTo>
                <a:cubicBezTo>
                  <a:pt x="3314200" y="8114"/>
                  <a:pt x="3447435" y="86581"/>
                  <a:pt x="3429000" y="244434"/>
                </a:cubicBezTo>
                <a:lnTo>
                  <a:pt x="3428999" y="244434"/>
                </a:lnTo>
                <a:cubicBezTo>
                  <a:pt x="3398537" y="387433"/>
                  <a:pt x="3314155" y="492419"/>
                  <a:pt x="3184565" y="488868"/>
                </a:cubicBezTo>
                <a:cubicBezTo>
                  <a:pt x="2999074" y="508997"/>
                  <a:pt x="2863984" y="445117"/>
                  <a:pt x="2655341" y="488868"/>
                </a:cubicBezTo>
                <a:cubicBezTo>
                  <a:pt x="2446698" y="532619"/>
                  <a:pt x="2185632" y="441253"/>
                  <a:pt x="2008513" y="488868"/>
                </a:cubicBezTo>
                <a:cubicBezTo>
                  <a:pt x="1831394" y="536483"/>
                  <a:pt x="1642959" y="458123"/>
                  <a:pt x="1449888" y="488867"/>
                </a:cubicBezTo>
                <a:cubicBezTo>
                  <a:pt x="1256817" y="519611"/>
                  <a:pt x="1145584" y="452749"/>
                  <a:pt x="920664" y="488867"/>
                </a:cubicBezTo>
                <a:cubicBezTo>
                  <a:pt x="695744" y="524985"/>
                  <a:pt x="472683" y="466416"/>
                  <a:pt x="244434" y="488867"/>
                </a:cubicBezTo>
                <a:cubicBezTo>
                  <a:pt x="109043" y="476062"/>
                  <a:pt x="20677" y="369198"/>
                  <a:pt x="0" y="244433"/>
                </a:cubicBezTo>
                <a:lnTo>
                  <a:pt x="0" y="244434"/>
                </a:lnTo>
                <a:close/>
              </a:path>
              <a:path w="3428999" h="488867" stroke="0" extrusionOk="0">
                <a:moveTo>
                  <a:pt x="0" y="244434"/>
                </a:moveTo>
                <a:cubicBezTo>
                  <a:pt x="161" y="124782"/>
                  <a:pt x="100340" y="-21142"/>
                  <a:pt x="244434" y="0"/>
                </a:cubicBezTo>
                <a:cubicBezTo>
                  <a:pt x="489975" y="-2106"/>
                  <a:pt x="697674" y="11379"/>
                  <a:pt x="861862" y="0"/>
                </a:cubicBezTo>
                <a:cubicBezTo>
                  <a:pt x="1026050" y="-11379"/>
                  <a:pt x="1280695" y="9632"/>
                  <a:pt x="1420487" y="0"/>
                </a:cubicBezTo>
                <a:cubicBezTo>
                  <a:pt x="1560280" y="-9632"/>
                  <a:pt x="1859215" y="45202"/>
                  <a:pt x="2037915" y="0"/>
                </a:cubicBezTo>
                <a:cubicBezTo>
                  <a:pt x="2216615" y="-45202"/>
                  <a:pt x="2401487" y="30647"/>
                  <a:pt x="2567138" y="0"/>
                </a:cubicBezTo>
                <a:cubicBezTo>
                  <a:pt x="2732789" y="-30647"/>
                  <a:pt x="2945861" y="45812"/>
                  <a:pt x="3184566" y="0"/>
                </a:cubicBezTo>
                <a:cubicBezTo>
                  <a:pt x="3323924" y="-4708"/>
                  <a:pt x="3439200" y="126237"/>
                  <a:pt x="3429000" y="244434"/>
                </a:cubicBezTo>
                <a:lnTo>
                  <a:pt x="3428999" y="244434"/>
                </a:lnTo>
                <a:cubicBezTo>
                  <a:pt x="3401506" y="392958"/>
                  <a:pt x="3312784" y="484181"/>
                  <a:pt x="3184565" y="488868"/>
                </a:cubicBezTo>
                <a:cubicBezTo>
                  <a:pt x="3050703" y="535415"/>
                  <a:pt x="2764966" y="458834"/>
                  <a:pt x="2567137" y="488868"/>
                </a:cubicBezTo>
                <a:cubicBezTo>
                  <a:pt x="2369308" y="518902"/>
                  <a:pt x="2212686" y="456245"/>
                  <a:pt x="1920309" y="488868"/>
                </a:cubicBezTo>
                <a:cubicBezTo>
                  <a:pt x="1627932" y="521491"/>
                  <a:pt x="1558302" y="454886"/>
                  <a:pt x="1361684" y="488867"/>
                </a:cubicBezTo>
                <a:cubicBezTo>
                  <a:pt x="1165066" y="522848"/>
                  <a:pt x="975539" y="466526"/>
                  <a:pt x="832460" y="488867"/>
                </a:cubicBezTo>
                <a:cubicBezTo>
                  <a:pt x="689381" y="511208"/>
                  <a:pt x="406946" y="431590"/>
                  <a:pt x="244434" y="488867"/>
                </a:cubicBezTo>
                <a:cubicBezTo>
                  <a:pt x="121183" y="486817"/>
                  <a:pt x="-12140" y="367340"/>
                  <a:pt x="0" y="244433"/>
                </a:cubicBezTo>
                <a:lnTo>
                  <a:pt x="0" y="244434"/>
                </a:lnTo>
                <a:close/>
              </a:path>
            </a:pathLst>
          </a:custGeom>
          <a:solidFill>
            <a:srgbClr val="FCF1E5"/>
          </a:solidFill>
          <a:ln w="25400">
            <a:solidFill>
              <a:srgbClr val="114F31"/>
            </a:solidFill>
            <a:extLst>
              <a:ext uri="{C807C97D-BFC1-408E-A445-0C87EB9F89A2}">
                <ask:lineSketchStyleProps xmlns:ask="http://schemas.microsoft.com/office/drawing/2018/sketchyshapes" sd="2328511767">
                  <a:prstGeom prst="roundRect">
                    <a:avLst>
                      <a:gd name="adj" fmla="val 5000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Backend </a:t>
            </a:r>
            <a:r>
              <a:rPr lang="ko-KR" altLang="en-US" sz="20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활용 기술 안내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20A431-07C4-4633-A53A-824027F68C35}"/>
              </a:ext>
            </a:extLst>
          </p:cNvPr>
          <p:cNvSpPr txBox="1"/>
          <p:nvPr/>
        </p:nvSpPr>
        <p:spPr>
          <a:xfrm>
            <a:off x="601053" y="2363886"/>
            <a:ext cx="508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Spring Security + JWT 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로그인 플로우</a:t>
            </a: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BE66DA3-4C13-4BF0-AD64-1D809FA2E686}"/>
              </a:ext>
            </a:extLst>
          </p:cNvPr>
          <p:cNvSpPr txBox="1"/>
          <p:nvPr/>
        </p:nvSpPr>
        <p:spPr>
          <a:xfrm>
            <a:off x="601053" y="2750282"/>
            <a:ext cx="4923694" cy="42116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사용자 인증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사용자가 아이디와 비밀번호로 로그인 요청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Authentication Manager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가 인증 처리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(User Details Service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를 통해 사용자 정보 확인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JWT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토큰 생성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인증 성공 시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서버가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JWT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토큰 생성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 정보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만료 시간 포함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JWT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토큰을 클라이언트에 응답으로 전송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(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구현완료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/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추후 업데이트 예정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요청 시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JWT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검증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클라이언트는 모든 요청에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JWT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토큰을 포함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(Authorization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헤더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)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서버는 토큰 유효성 검증 후 요청 처리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인가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(Authorization) :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서버는 토큰을 통해 사용자의 권한을 확인하고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,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요청한 리소스에 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대한 접근 허용 여부 결정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2BE9D4-DB50-4C00-B0F3-5FEC15927818}"/>
              </a:ext>
            </a:extLst>
          </p:cNvPr>
          <p:cNvSpPr txBox="1"/>
          <p:nvPr/>
        </p:nvSpPr>
        <p:spPr>
          <a:xfrm>
            <a:off x="6423660" y="1298030"/>
            <a:ext cx="5082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Chatbot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 통신 및 </a:t>
            </a:r>
            <a:r>
              <a:rPr lang="en-US" altLang="ko-KR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History </a:t>
            </a:r>
            <a:r>
              <a:rPr lang="ko-KR" altLang="en-US" dirty="0">
                <a:solidFill>
                  <a:srgbClr val="114F31"/>
                </a:solidFill>
                <a:latin typeface="CookieRun Bold" panose="020B0600000101010101" pitchFamily="50" charset="-127"/>
                <a:ea typeface="CookieRun Bold" panose="020B0600000101010101" pitchFamily="50" charset="-127"/>
              </a:rPr>
              <a:t>기록</a:t>
            </a:r>
            <a:endParaRPr lang="en-US" altLang="ko-KR" sz="1000" dirty="0">
              <a:solidFill>
                <a:srgbClr val="114F31"/>
              </a:solidFill>
              <a:latin typeface="CookieRun Bold" panose="020B0600000101010101" pitchFamily="50" charset="-127"/>
              <a:ea typeface="CookieRun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29C63-ECBC-4F92-B13E-5723183162F8}"/>
              </a:ext>
            </a:extLst>
          </p:cNvPr>
          <p:cNvSpPr txBox="1"/>
          <p:nvPr/>
        </p:nvSpPr>
        <p:spPr>
          <a:xfrm>
            <a:off x="6423660" y="1792727"/>
            <a:ext cx="4923694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 요청 수신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사용자가 텍스트 또는 음성 데이터를 전송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서버 요청 전송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Web Client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로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서버에 요청 전송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. 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텍스트와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음성은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JSON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형식으로 전달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AI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응답 수신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서버에서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JSON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형식의 텍스트 및 음성 응답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DB </a:t>
            </a: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저장 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응답 데이터를 데이터베이스에 저장해 기록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클라이언트 응답 전송 </a:t>
            </a:r>
            <a: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:</a:t>
            </a:r>
            <a:br>
              <a:rPr lang="en-US" altLang="ko-KR" sz="1200" dirty="0">
                <a:latin typeface="G마켓 산스 Medium" panose="02000000000000000000" pitchFamily="50" charset="-127"/>
                <a:ea typeface="G마켓 산스 Medium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처리된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AI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응답을 </a:t>
            </a:r>
            <a: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JSON </a:t>
            </a: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형식으로 클라이언트에 전송한 후 </a:t>
            </a:r>
            <a:br>
              <a:rPr lang="en-US" altLang="ko-KR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</a:br>
            <a:r>
              <a:rPr lang="ko-KR" altLang="en-US" sz="1200" dirty="0">
                <a:latin typeface="G마켓 산스 Light" panose="02000000000000000000" pitchFamily="50" charset="-127"/>
                <a:ea typeface="G마켓 산스 Light" panose="02000000000000000000" pitchFamily="50" charset="-127"/>
              </a:rPr>
              <a:t>결과를 표시</a:t>
            </a:r>
            <a:endParaRPr lang="en-US" altLang="ko-KR" sz="1200" dirty="0">
              <a:latin typeface="G마켓 산스 Light" panose="02000000000000000000" pitchFamily="50" charset="-127"/>
              <a:ea typeface="G마켓 산스 Light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25171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그림 29">
            <a:extLst>
              <a:ext uri="{FF2B5EF4-FFF2-40B4-BE49-F238E27FC236}">
                <a16:creationId xmlns:a16="http://schemas.microsoft.com/office/drawing/2014/main" id="{FE2EEA65-87E8-4B23-843B-E395531809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8" t="362" r="10049" b="128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F59EA7-66E4-4CA1-8A20-CF729357B4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975D">
                  <a:alpha val="27000"/>
                </a:srgbClr>
              </a:gs>
              <a:gs pos="74000">
                <a:srgbClr val="FCF1E5"/>
              </a:gs>
              <a:gs pos="83000">
                <a:srgbClr val="FCF1E5"/>
              </a:gs>
              <a:gs pos="100000">
                <a:srgbClr val="FCF1E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795B50-D31F-4EDF-ABFD-BE91ED6CFC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0" b="23024"/>
          <a:stretch/>
        </p:blipFill>
        <p:spPr>
          <a:xfrm>
            <a:off x="0" y="572224"/>
            <a:ext cx="12192000" cy="6285775"/>
          </a:xfrm>
          <a:prstGeom prst="rect">
            <a:avLst/>
          </a:prstGeom>
          <a:effectLst>
            <a:outerShdw blurRad="50800" dist="50800" dir="16680000" algn="ctr" rotWithShape="0">
              <a:schemeClr val="tx1">
                <a:alpha val="23000"/>
              </a:scheme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0AA28D-79FF-4D8F-97B9-00CAA7932B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938" y="878442"/>
            <a:ext cx="1412112" cy="4543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605865-7F1F-45ED-9826-24797C0C8B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300" y="140431"/>
            <a:ext cx="1566079" cy="27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F91C7-F8FC-4418-8CE5-BF69C6536AA8}"/>
              </a:ext>
            </a:extLst>
          </p:cNvPr>
          <p:cNvSpPr txBox="1"/>
          <p:nvPr/>
        </p:nvSpPr>
        <p:spPr>
          <a:xfrm>
            <a:off x="2132304" y="952420"/>
            <a:ext cx="2405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프로젝트 안내 </a:t>
            </a:r>
            <a:r>
              <a:rPr lang="en-US" altLang="ko-KR" sz="1600" spc="-8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(Flow chart)</a:t>
            </a:r>
            <a:endParaRPr lang="ko-KR" altLang="en-US" sz="1600" spc="-8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571CBD7-C61B-426C-8BB8-B735E9E85FB2}"/>
              </a:ext>
            </a:extLst>
          </p:cNvPr>
          <p:cNvCxnSpPr/>
          <p:nvPr/>
        </p:nvCxnSpPr>
        <p:spPr>
          <a:xfrm>
            <a:off x="6078220" y="1203960"/>
            <a:ext cx="0" cy="5417820"/>
          </a:xfrm>
          <a:prstGeom prst="line">
            <a:avLst/>
          </a:prstGeom>
          <a:ln cap="rnd">
            <a:solidFill>
              <a:srgbClr val="114F31">
                <a:alpha val="22000"/>
              </a:srgbClr>
            </a:solidFill>
          </a:ln>
          <a:effectLst>
            <a:outerShdw blurRad="50800" dist="50800" dir="5400000" sx="119000" sy="119000" algn="ctr" rotWithShape="0">
              <a:srgbClr val="114F3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0D81A22A-3419-49C1-9C60-60F2FF2D5B6F}"/>
              </a:ext>
            </a:extLst>
          </p:cNvPr>
          <p:cNvSpPr/>
          <p:nvPr/>
        </p:nvSpPr>
        <p:spPr>
          <a:xfrm>
            <a:off x="2628630" y="1693084"/>
            <a:ext cx="1519351" cy="660435"/>
          </a:xfrm>
          <a:prstGeom prst="roundRect">
            <a:avLst>
              <a:gd name="adj" fmla="val 50000"/>
            </a:avLst>
          </a:prstGeom>
          <a:solidFill>
            <a:srgbClr val="FCF1E5"/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로그인</a:t>
            </a:r>
          </a:p>
        </p:txBody>
      </p:sp>
      <p:sp>
        <p:nvSpPr>
          <p:cNvPr id="5" name="육각형 4">
            <a:extLst>
              <a:ext uri="{FF2B5EF4-FFF2-40B4-BE49-F238E27FC236}">
                <a16:creationId xmlns:a16="http://schemas.microsoft.com/office/drawing/2014/main" id="{37C6BEF6-F3DC-467A-8FA3-F70BDD14EF82}"/>
              </a:ext>
            </a:extLst>
          </p:cNvPr>
          <p:cNvSpPr/>
          <p:nvPr/>
        </p:nvSpPr>
        <p:spPr>
          <a:xfrm>
            <a:off x="2446740" y="2996035"/>
            <a:ext cx="1883131" cy="529653"/>
          </a:xfrm>
          <a:prstGeom prst="hexagon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시작화면</a:t>
            </a:r>
          </a:p>
        </p:txBody>
      </p:sp>
      <p:sp>
        <p:nvSpPr>
          <p:cNvPr id="6" name="평행 사변형 5">
            <a:extLst>
              <a:ext uri="{FF2B5EF4-FFF2-40B4-BE49-F238E27FC236}">
                <a16:creationId xmlns:a16="http://schemas.microsoft.com/office/drawing/2014/main" id="{DBF7376A-9165-42D7-ADEF-F2E7B10AA7E9}"/>
              </a:ext>
            </a:extLst>
          </p:cNvPr>
          <p:cNvSpPr/>
          <p:nvPr/>
        </p:nvSpPr>
        <p:spPr>
          <a:xfrm>
            <a:off x="4373026" y="1686815"/>
            <a:ext cx="1409697" cy="660435"/>
          </a:xfrm>
          <a:prstGeom prst="parallelogram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회원가입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A89424-8BAF-46A9-AFED-247D8459038D}"/>
              </a:ext>
            </a:extLst>
          </p:cNvPr>
          <p:cNvSpPr/>
          <p:nvPr/>
        </p:nvSpPr>
        <p:spPr>
          <a:xfrm>
            <a:off x="764395" y="1681885"/>
            <a:ext cx="1577342" cy="682831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아이디</a:t>
            </a:r>
            <a:r>
              <a:rPr lang="en-US" altLang="ko-KR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</a:t>
            </a:r>
          </a:p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비밀번호 찾기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80B410-A0BF-479E-B2CD-75E50C189D3F}"/>
              </a:ext>
            </a:extLst>
          </p:cNvPr>
          <p:cNvSpPr/>
          <p:nvPr/>
        </p:nvSpPr>
        <p:spPr>
          <a:xfrm>
            <a:off x="1430201" y="4097911"/>
            <a:ext cx="1457661" cy="614581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체험 시작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791B493-D3CB-4633-91F0-F5E4941E7C13}"/>
              </a:ext>
            </a:extLst>
          </p:cNvPr>
          <p:cNvSpPr/>
          <p:nvPr/>
        </p:nvSpPr>
        <p:spPr>
          <a:xfrm>
            <a:off x="3966521" y="5180672"/>
            <a:ext cx="1409699" cy="594360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사진첩확인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796BE2-3D9F-4649-AEB4-D24F7B999585}"/>
              </a:ext>
            </a:extLst>
          </p:cNvPr>
          <p:cNvSpPr/>
          <p:nvPr/>
        </p:nvSpPr>
        <p:spPr>
          <a:xfrm>
            <a:off x="1434423" y="5171451"/>
            <a:ext cx="1453439" cy="612803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MAP</a:t>
            </a:r>
            <a:r>
              <a:rPr lang="ko-KR" altLang="en-US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 선택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A13A6B1-F2E9-4C7F-8E39-68BB1E702E3C}"/>
              </a:ext>
            </a:extLst>
          </p:cNvPr>
          <p:cNvSpPr/>
          <p:nvPr/>
        </p:nvSpPr>
        <p:spPr>
          <a:xfrm>
            <a:off x="8002908" y="980825"/>
            <a:ext cx="1294229" cy="545675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오프닝영상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318D83F-CE3A-4CE6-979C-AE2C073B0ED5}"/>
              </a:ext>
            </a:extLst>
          </p:cNvPr>
          <p:cNvSpPr/>
          <p:nvPr/>
        </p:nvSpPr>
        <p:spPr>
          <a:xfrm>
            <a:off x="6396783" y="3145189"/>
            <a:ext cx="1294229" cy="545675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공룡이랑</a:t>
            </a:r>
            <a:endParaRPr lang="en-US" altLang="ko-KR" sz="16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대화하기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06F5E05-0077-414E-AA24-6F66F814589F}"/>
              </a:ext>
            </a:extLst>
          </p:cNvPr>
          <p:cNvSpPr/>
          <p:nvPr/>
        </p:nvSpPr>
        <p:spPr>
          <a:xfrm>
            <a:off x="7932720" y="3143968"/>
            <a:ext cx="1403430" cy="548117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 만져 보기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8A3C06B-EEC6-4752-9BC6-82011DF5A2B0}"/>
              </a:ext>
            </a:extLst>
          </p:cNvPr>
          <p:cNvSpPr/>
          <p:nvPr/>
        </p:nvSpPr>
        <p:spPr>
          <a:xfrm>
            <a:off x="9577858" y="3145189"/>
            <a:ext cx="1294229" cy="545675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</a:t>
            </a:r>
            <a:endParaRPr lang="en-US" altLang="ko-KR" sz="16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울음소리 듣기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958512F-7397-4D56-971A-AF54C0C083B8}"/>
              </a:ext>
            </a:extLst>
          </p:cNvPr>
          <p:cNvSpPr/>
          <p:nvPr/>
        </p:nvSpPr>
        <p:spPr>
          <a:xfrm>
            <a:off x="7971733" y="4181452"/>
            <a:ext cx="1325404" cy="558819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</a:t>
            </a:r>
            <a:endParaRPr lang="en-US" altLang="ko-KR" sz="16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사진 찍기</a:t>
            </a:r>
          </a:p>
        </p:txBody>
      </p:sp>
      <p:sp>
        <p:nvSpPr>
          <p:cNvPr id="28" name="다이아몬드 27">
            <a:extLst>
              <a:ext uri="{FF2B5EF4-FFF2-40B4-BE49-F238E27FC236}">
                <a16:creationId xmlns:a16="http://schemas.microsoft.com/office/drawing/2014/main" id="{5696FA9F-DD55-4516-B08E-819AFC950CBA}"/>
              </a:ext>
            </a:extLst>
          </p:cNvPr>
          <p:cNvSpPr/>
          <p:nvPr/>
        </p:nvSpPr>
        <p:spPr>
          <a:xfrm>
            <a:off x="7043898" y="5288389"/>
            <a:ext cx="1132935" cy="904221"/>
          </a:xfrm>
          <a:prstGeom prst="diamond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줌인찍기</a:t>
            </a:r>
            <a:endParaRPr lang="ko-KR" altLang="en-US" sz="16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6C0BF29-B54F-4C3A-84B2-2D30D3CC59C1}"/>
              </a:ext>
            </a:extLst>
          </p:cNvPr>
          <p:cNvCxnSpPr>
            <a:cxnSpLocks/>
            <a:stCxn id="5" idx="0"/>
            <a:endCxn id="14" idx="0"/>
          </p:cNvCxnSpPr>
          <p:nvPr/>
        </p:nvCxnSpPr>
        <p:spPr>
          <a:xfrm>
            <a:off x="4329871" y="3260862"/>
            <a:ext cx="341500" cy="19198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134F245D-54C4-4359-AC64-11692C9CB0D6}"/>
              </a:ext>
            </a:extLst>
          </p:cNvPr>
          <p:cNvCxnSpPr>
            <a:stCxn id="5" idx="3"/>
            <a:endCxn id="13" idx="0"/>
          </p:cNvCxnSpPr>
          <p:nvPr/>
        </p:nvCxnSpPr>
        <p:spPr>
          <a:xfrm rot="10800000" flipV="1">
            <a:off x="2159032" y="3260861"/>
            <a:ext cx="287708" cy="8370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20B51CE-D65A-4F9F-9788-1C5DDBE91F78}"/>
              </a:ext>
            </a:extLst>
          </p:cNvPr>
          <p:cNvCxnSpPr>
            <a:stCxn id="7" idx="3"/>
            <a:endCxn id="4" idx="1"/>
          </p:cNvCxnSpPr>
          <p:nvPr/>
        </p:nvCxnSpPr>
        <p:spPr>
          <a:xfrm>
            <a:off x="2341737" y="2023301"/>
            <a:ext cx="286893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E0D6DD0-6D88-4836-A05C-568E353CA061}"/>
              </a:ext>
            </a:extLst>
          </p:cNvPr>
          <p:cNvCxnSpPr>
            <a:stCxn id="4" idx="3"/>
            <a:endCxn id="6" idx="5"/>
          </p:cNvCxnSpPr>
          <p:nvPr/>
        </p:nvCxnSpPr>
        <p:spPr>
          <a:xfrm flipV="1">
            <a:off x="4147981" y="2017033"/>
            <a:ext cx="307599" cy="62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D37C82A-ACF5-4C09-8B1B-290C260618C4}"/>
              </a:ext>
            </a:extLst>
          </p:cNvPr>
          <p:cNvCxnSpPr>
            <a:endCxn id="17" idx="0"/>
          </p:cNvCxnSpPr>
          <p:nvPr/>
        </p:nvCxnSpPr>
        <p:spPr>
          <a:xfrm>
            <a:off x="2161142" y="4740495"/>
            <a:ext cx="1" cy="430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34DBE5B9-AFA2-4E40-A796-7D1A11C87440}"/>
              </a:ext>
            </a:extLst>
          </p:cNvPr>
          <p:cNvSpPr/>
          <p:nvPr/>
        </p:nvSpPr>
        <p:spPr>
          <a:xfrm>
            <a:off x="7124789" y="1923119"/>
            <a:ext cx="3013448" cy="545675"/>
          </a:xfrm>
          <a:prstGeom prst="rect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 찾음 </a:t>
            </a:r>
            <a:r>
              <a:rPr lang="en-US" altLang="ko-KR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&amp; </a:t>
            </a:r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공룡에게 다가가기</a:t>
            </a:r>
          </a:p>
        </p:txBody>
      </p:sp>
      <p:sp>
        <p:nvSpPr>
          <p:cNvPr id="62" name="다이아몬드 61">
            <a:extLst>
              <a:ext uri="{FF2B5EF4-FFF2-40B4-BE49-F238E27FC236}">
                <a16:creationId xmlns:a16="http://schemas.microsoft.com/office/drawing/2014/main" id="{F45BA9FD-B84C-446E-8D08-69F02F9477B0}"/>
              </a:ext>
            </a:extLst>
          </p:cNvPr>
          <p:cNvSpPr/>
          <p:nvPr/>
        </p:nvSpPr>
        <p:spPr>
          <a:xfrm>
            <a:off x="9106371" y="5288388"/>
            <a:ext cx="1132935" cy="904221"/>
          </a:xfrm>
          <a:prstGeom prst="diamond">
            <a:avLst/>
          </a:prstGeom>
          <a:solidFill>
            <a:srgbClr val="FCF1E5"/>
          </a:solidFill>
          <a:ln w="15875">
            <a:solidFill>
              <a:srgbClr val="114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기본</a:t>
            </a:r>
            <a:endParaRPr lang="en-US" altLang="ko-KR" sz="1600" dirty="0">
              <a:solidFill>
                <a:srgbClr val="114F31"/>
              </a:solidFill>
              <a:latin typeface="CookieRun Regular" panose="020B0600000101010101" pitchFamily="50" charset="-127"/>
              <a:ea typeface="CookieRun Regular" panose="020B0600000101010101" pitchFamily="50" charset="-127"/>
            </a:endParaRPr>
          </a:p>
          <a:p>
            <a:pPr algn="ctr"/>
            <a:r>
              <a:rPr lang="ko-KR" altLang="en-US" sz="1600" dirty="0">
                <a:solidFill>
                  <a:srgbClr val="114F31"/>
                </a:solidFill>
                <a:latin typeface="CookieRun Regular" panose="020B0600000101010101" pitchFamily="50" charset="-127"/>
                <a:ea typeface="CookieRun Regular" panose="020B0600000101010101" pitchFamily="50" charset="-127"/>
              </a:rPr>
              <a:t>찍기</a:t>
            </a:r>
          </a:p>
        </p:txBody>
      </p: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02E70ECC-CE70-43CC-B03B-AC0AA7100E35}"/>
              </a:ext>
            </a:extLst>
          </p:cNvPr>
          <p:cNvCxnSpPr>
            <a:stCxn id="61" idx="2"/>
            <a:endCxn id="20" idx="0"/>
          </p:cNvCxnSpPr>
          <p:nvPr/>
        </p:nvCxnSpPr>
        <p:spPr>
          <a:xfrm rot="5400000">
            <a:off x="7499509" y="2013184"/>
            <a:ext cx="676395" cy="158761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E80EECCE-F03F-4EBE-A203-AD511018EA5E}"/>
              </a:ext>
            </a:extLst>
          </p:cNvPr>
          <p:cNvCxnSpPr>
            <a:stCxn id="61" idx="3"/>
            <a:endCxn id="26" idx="3"/>
          </p:cNvCxnSpPr>
          <p:nvPr/>
        </p:nvCxnSpPr>
        <p:spPr>
          <a:xfrm flipH="1">
            <a:off x="9297137" y="2195957"/>
            <a:ext cx="841100" cy="2264905"/>
          </a:xfrm>
          <a:prstGeom prst="bentConnector3">
            <a:avLst>
              <a:gd name="adj1" fmla="val -1184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직선 화살표 연결선 185">
            <a:extLst>
              <a:ext uri="{FF2B5EF4-FFF2-40B4-BE49-F238E27FC236}">
                <a16:creationId xmlns:a16="http://schemas.microsoft.com/office/drawing/2014/main" id="{F5CBE5C2-F1A2-415D-BFED-AFBFB5BAA26D}"/>
              </a:ext>
            </a:extLst>
          </p:cNvPr>
          <p:cNvCxnSpPr>
            <a:stCxn id="21" idx="2"/>
            <a:endCxn id="26" idx="0"/>
          </p:cNvCxnSpPr>
          <p:nvPr/>
        </p:nvCxnSpPr>
        <p:spPr>
          <a:xfrm>
            <a:off x="8634435" y="3692085"/>
            <a:ext cx="0" cy="48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28473869-E7FC-4F71-B312-938E61F6962D}"/>
              </a:ext>
            </a:extLst>
          </p:cNvPr>
          <p:cNvCxnSpPr>
            <a:stCxn id="61" idx="2"/>
            <a:endCxn id="21" idx="0"/>
          </p:cNvCxnSpPr>
          <p:nvPr/>
        </p:nvCxnSpPr>
        <p:spPr>
          <a:xfrm rot="16200000" flipH="1">
            <a:off x="8295387" y="2804920"/>
            <a:ext cx="675174" cy="29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연결선: 꺾임 189">
            <a:extLst>
              <a:ext uri="{FF2B5EF4-FFF2-40B4-BE49-F238E27FC236}">
                <a16:creationId xmlns:a16="http://schemas.microsoft.com/office/drawing/2014/main" id="{2047016D-622D-4B20-84A0-142604675D90}"/>
              </a:ext>
            </a:extLst>
          </p:cNvPr>
          <p:cNvCxnSpPr>
            <a:stCxn id="61" idx="2"/>
            <a:endCxn id="22" idx="0"/>
          </p:cNvCxnSpPr>
          <p:nvPr/>
        </p:nvCxnSpPr>
        <p:spPr>
          <a:xfrm rot="16200000" flipH="1">
            <a:off x="9090046" y="2010261"/>
            <a:ext cx="676395" cy="15934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연결선: 꺾임 191">
            <a:extLst>
              <a:ext uri="{FF2B5EF4-FFF2-40B4-BE49-F238E27FC236}">
                <a16:creationId xmlns:a16="http://schemas.microsoft.com/office/drawing/2014/main" id="{D04BE8E0-873C-4947-BEE0-AC5CB0582600}"/>
              </a:ext>
            </a:extLst>
          </p:cNvPr>
          <p:cNvCxnSpPr>
            <a:stCxn id="22" idx="2"/>
            <a:endCxn id="26" idx="0"/>
          </p:cNvCxnSpPr>
          <p:nvPr/>
        </p:nvCxnSpPr>
        <p:spPr>
          <a:xfrm rot="5400000">
            <a:off x="9184410" y="3140889"/>
            <a:ext cx="490588" cy="15905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연결선: 꺾임 193">
            <a:extLst>
              <a:ext uri="{FF2B5EF4-FFF2-40B4-BE49-F238E27FC236}">
                <a16:creationId xmlns:a16="http://schemas.microsoft.com/office/drawing/2014/main" id="{429EDC94-EFD7-43B3-A12B-B2214D6619BA}"/>
              </a:ext>
            </a:extLst>
          </p:cNvPr>
          <p:cNvCxnSpPr>
            <a:stCxn id="20" idx="2"/>
            <a:endCxn id="26" idx="0"/>
          </p:cNvCxnSpPr>
          <p:nvPr/>
        </p:nvCxnSpPr>
        <p:spPr>
          <a:xfrm rot="16200000" flipH="1">
            <a:off x="7593872" y="3140889"/>
            <a:ext cx="490588" cy="15905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직선 화살표 연결선 195">
            <a:extLst>
              <a:ext uri="{FF2B5EF4-FFF2-40B4-BE49-F238E27FC236}">
                <a16:creationId xmlns:a16="http://schemas.microsoft.com/office/drawing/2014/main" id="{D239E011-F812-40DE-BFEA-091911576378}"/>
              </a:ext>
            </a:extLst>
          </p:cNvPr>
          <p:cNvCxnSpPr>
            <a:stCxn id="4" idx="2"/>
          </p:cNvCxnSpPr>
          <p:nvPr/>
        </p:nvCxnSpPr>
        <p:spPr>
          <a:xfrm flipH="1">
            <a:off x="3388305" y="2353519"/>
            <a:ext cx="1" cy="634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A1B111CE-F065-44E3-94A8-EF68A9649B64}"/>
              </a:ext>
            </a:extLst>
          </p:cNvPr>
          <p:cNvCxnSpPr>
            <a:stCxn id="26" idx="2"/>
            <a:endCxn id="28" idx="0"/>
          </p:cNvCxnSpPr>
          <p:nvPr/>
        </p:nvCxnSpPr>
        <p:spPr>
          <a:xfrm rot="5400000">
            <a:off x="7848342" y="4502296"/>
            <a:ext cx="548118" cy="10240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연결선: 꺾임 201">
            <a:extLst>
              <a:ext uri="{FF2B5EF4-FFF2-40B4-BE49-F238E27FC236}">
                <a16:creationId xmlns:a16="http://schemas.microsoft.com/office/drawing/2014/main" id="{637B1D23-5EF3-4EDE-A489-DDE0E16CE611}"/>
              </a:ext>
            </a:extLst>
          </p:cNvPr>
          <p:cNvCxnSpPr>
            <a:stCxn id="26" idx="2"/>
            <a:endCxn id="62" idx="0"/>
          </p:cNvCxnSpPr>
          <p:nvPr/>
        </p:nvCxnSpPr>
        <p:spPr>
          <a:xfrm rot="16200000" flipH="1">
            <a:off x="8879579" y="4495127"/>
            <a:ext cx="548117" cy="1038404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연결선: 꺾임 204">
            <a:extLst>
              <a:ext uri="{FF2B5EF4-FFF2-40B4-BE49-F238E27FC236}">
                <a16:creationId xmlns:a16="http://schemas.microsoft.com/office/drawing/2014/main" id="{D791BF72-1D0C-44D8-B0CF-C50826C38CAF}"/>
              </a:ext>
            </a:extLst>
          </p:cNvPr>
          <p:cNvCxnSpPr>
            <a:stCxn id="28" idx="2"/>
            <a:endCxn id="14" idx="2"/>
          </p:cNvCxnSpPr>
          <p:nvPr/>
        </p:nvCxnSpPr>
        <p:spPr>
          <a:xfrm rot="5400000" flipH="1">
            <a:off x="5932080" y="4514324"/>
            <a:ext cx="417578" cy="2938995"/>
          </a:xfrm>
          <a:prstGeom prst="bentConnector3">
            <a:avLst>
              <a:gd name="adj1" fmla="val -54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연결선: 꺾임 206">
            <a:extLst>
              <a:ext uri="{FF2B5EF4-FFF2-40B4-BE49-F238E27FC236}">
                <a16:creationId xmlns:a16="http://schemas.microsoft.com/office/drawing/2014/main" id="{EA157657-20A2-4CDB-9DDC-A4058537D01E}"/>
              </a:ext>
            </a:extLst>
          </p:cNvPr>
          <p:cNvCxnSpPr>
            <a:stCxn id="62" idx="2"/>
            <a:endCxn id="14" idx="2"/>
          </p:cNvCxnSpPr>
          <p:nvPr/>
        </p:nvCxnSpPr>
        <p:spPr>
          <a:xfrm rot="5400000" flipH="1">
            <a:off x="6963316" y="3483087"/>
            <a:ext cx="417577" cy="5001468"/>
          </a:xfrm>
          <a:prstGeom prst="bentConnector3">
            <a:avLst>
              <a:gd name="adj1" fmla="val -5474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연결선: 꺾임 208">
            <a:extLst>
              <a:ext uri="{FF2B5EF4-FFF2-40B4-BE49-F238E27FC236}">
                <a16:creationId xmlns:a16="http://schemas.microsoft.com/office/drawing/2014/main" id="{208F91BA-A990-4186-B2E4-FB7C90D4796E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rot="5400000" flipH="1" flipV="1">
            <a:off x="3463844" y="-49038"/>
            <a:ext cx="4530591" cy="7135994"/>
          </a:xfrm>
          <a:prstGeom prst="bentConnector4">
            <a:avLst>
              <a:gd name="adj1" fmla="val -18631"/>
              <a:gd name="adj2" fmla="val 129406"/>
            </a:avLst>
          </a:prstGeom>
          <a:ln w="158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직선 화살표 연결선 238">
            <a:extLst>
              <a:ext uri="{FF2B5EF4-FFF2-40B4-BE49-F238E27FC236}">
                <a16:creationId xmlns:a16="http://schemas.microsoft.com/office/drawing/2014/main" id="{EB73F21F-1603-4582-99F1-340B8F197741}"/>
              </a:ext>
            </a:extLst>
          </p:cNvPr>
          <p:cNvCxnSpPr>
            <a:endCxn id="21" idx="1"/>
          </p:cNvCxnSpPr>
          <p:nvPr/>
        </p:nvCxnSpPr>
        <p:spPr>
          <a:xfrm flipV="1">
            <a:off x="7690347" y="3418027"/>
            <a:ext cx="242373" cy="10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직선 화살표 연결선 244">
            <a:extLst>
              <a:ext uri="{FF2B5EF4-FFF2-40B4-BE49-F238E27FC236}">
                <a16:creationId xmlns:a16="http://schemas.microsoft.com/office/drawing/2014/main" id="{5472783F-A1CC-452A-B36B-CDD2CAC1C200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9336150" y="3418027"/>
            <a:ext cx="2417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연결선: 꺾임 248">
            <a:extLst>
              <a:ext uri="{FF2B5EF4-FFF2-40B4-BE49-F238E27FC236}">
                <a16:creationId xmlns:a16="http://schemas.microsoft.com/office/drawing/2014/main" id="{1766C0E7-9680-425F-997B-4B44C884729E}"/>
              </a:ext>
            </a:extLst>
          </p:cNvPr>
          <p:cNvCxnSpPr>
            <a:stCxn id="14" idx="3"/>
            <a:endCxn id="61" idx="1"/>
          </p:cNvCxnSpPr>
          <p:nvPr/>
        </p:nvCxnSpPr>
        <p:spPr>
          <a:xfrm flipV="1">
            <a:off x="5376220" y="2195957"/>
            <a:ext cx="1748569" cy="3281895"/>
          </a:xfrm>
          <a:prstGeom prst="bent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DA75F83F-6351-452C-B195-E83957448256}"/>
              </a:ext>
            </a:extLst>
          </p:cNvPr>
          <p:cNvCxnSpPr>
            <a:stCxn id="14" idx="1"/>
            <a:endCxn id="13" idx="3"/>
          </p:cNvCxnSpPr>
          <p:nvPr/>
        </p:nvCxnSpPr>
        <p:spPr>
          <a:xfrm rot="10800000">
            <a:off x="2887863" y="4405202"/>
            <a:ext cx="1078659" cy="10726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869517FB-FF86-4488-8BBE-165E5700735F}"/>
              </a:ext>
            </a:extLst>
          </p:cNvPr>
          <p:cNvCxnSpPr>
            <a:stCxn id="18" idx="2"/>
          </p:cNvCxnSpPr>
          <p:nvPr/>
        </p:nvCxnSpPr>
        <p:spPr>
          <a:xfrm flipH="1">
            <a:off x="8650022" y="1526500"/>
            <a:ext cx="1" cy="396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62839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2364</TotalTime>
  <Words>1296</Words>
  <Application>Microsoft Office PowerPoint</Application>
  <PresentationFormat>와이드스크린</PresentationFormat>
  <Paragraphs>177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6" baseType="lpstr">
      <vt:lpstr>Heroes Legend</vt:lpstr>
      <vt:lpstr>G마켓 산스 Light</vt:lpstr>
      <vt:lpstr>G마켓 산스 Medium</vt:lpstr>
      <vt:lpstr>CookieRun Bold</vt:lpstr>
      <vt:lpstr>맑은 고딕</vt:lpstr>
      <vt:lpstr>CookieRun Black</vt:lpstr>
      <vt:lpstr>Wingdings</vt:lpstr>
      <vt:lpstr>CookieRun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velly0212@cuk.edu</dc:creator>
  <cp:lastModifiedBy>velly0212@cuk.edu</cp:lastModifiedBy>
  <cp:revision>71</cp:revision>
  <dcterms:created xsi:type="dcterms:W3CDTF">2024-08-20T08:30:19Z</dcterms:created>
  <dcterms:modified xsi:type="dcterms:W3CDTF">2024-08-25T07:22:44Z</dcterms:modified>
</cp:coreProperties>
</file>